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ill Sans MT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ill Sans MT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ill Sans MT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ill Sans MT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25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2D4087A0-2530-4995-B6E8-876CE70EF012}" type="datetimeFigureOut">
              <a:rPr lang="de-DE"/>
              <a:pPr>
                <a:defRPr/>
              </a:pPr>
              <a:t>25.08.2015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DE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  <a:endParaRPr lang="de-DE" noProof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4C425418-CD60-4D65-B9F3-D4561A70C4FA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7773104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10"/>
          <p:cNvSpPr/>
          <p:nvPr/>
        </p:nvSpPr>
        <p:spPr>
          <a:xfrm>
            <a:off x="904875" y="3648075"/>
            <a:ext cx="7315200" cy="1279525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hteck 11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hteck 14"/>
          <p:cNvSpPr/>
          <p:nvPr/>
        </p:nvSpPr>
        <p:spPr>
          <a:xfrm>
            <a:off x="904875" y="3648075"/>
            <a:ext cx="228600" cy="1279525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hteck 15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Titel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9" name="Untertitel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de-DE" smtClean="0"/>
              <a:t>Formatvorlage des Untertitelmasters durch Klicken bearbeiten</a:t>
            </a:r>
            <a:endParaRPr lang="en-US"/>
          </a:p>
        </p:txBody>
      </p:sp>
      <p:sp>
        <p:nvSpPr>
          <p:cNvPr id="10" name="Datumsplatzhalter 27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 sz="1400" smtClean="0"/>
            </a:lvl1pPr>
          </a:lstStyle>
          <a:p>
            <a:pPr>
              <a:defRPr/>
            </a:pPr>
            <a:fld id="{A62BE85E-734E-4966-A787-A68E77ECC7DF}" type="datetimeFigureOut">
              <a:rPr lang="de-DE"/>
              <a:pPr>
                <a:defRPr/>
              </a:pPr>
              <a:t>25.08.2015</a:t>
            </a:fld>
            <a:endParaRPr lang="de-DE"/>
          </a:p>
        </p:txBody>
      </p:sp>
      <p:sp>
        <p:nvSpPr>
          <p:cNvPr id="11" name="Fußzeilenplatzhalter 16"/>
          <p:cNvSpPr>
            <a:spLocks noGrp="1"/>
          </p:cNvSpPr>
          <p:nvPr>
            <p:ph type="ftr" sz="quarter" idx="11"/>
          </p:nvPr>
        </p:nvSpPr>
        <p:spPr>
          <a:xfrm>
            <a:off x="2898775" y="6354763"/>
            <a:ext cx="3475038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2" name="Foliennummernplatzhalter 28"/>
          <p:cNvSpPr>
            <a:spLocks noGrp="1"/>
          </p:cNvSpPr>
          <p:nvPr>
            <p:ph type="sldNum" sz="quarter" idx="12"/>
          </p:nvPr>
        </p:nvSpPr>
        <p:spPr>
          <a:xfrm>
            <a:off x="1216025" y="6354763"/>
            <a:ext cx="1219200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BCEC8E-D86F-4396-A942-0AD2D02A5BA9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5621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674F77-86A6-4241-AA4D-F64AE745E29E}" type="datetimeFigureOut">
              <a:rPr lang="de-DE"/>
              <a:pPr>
                <a:defRPr/>
              </a:pPr>
              <a:t>25.08.2015</a:t>
            </a:fld>
            <a:endParaRPr lang="de-DE"/>
          </a:p>
        </p:txBody>
      </p:sp>
      <p:sp>
        <p:nvSpPr>
          <p:cNvPr id="5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A884C6-C823-4907-920F-5603831D2F92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07174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erade Verbindung 10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AT"/>
          </a:p>
        </p:txBody>
      </p:sp>
      <p:sp>
        <p:nvSpPr>
          <p:cNvPr id="5" name="Gleichschenkliges Dreieck 11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Gerade Verbindung 14"/>
          <p:cNvSpPr>
            <a:spLocks noChangeShapeType="1"/>
          </p:cNvSpPr>
          <p:nvPr/>
        </p:nvSpPr>
        <p:spPr bwMode="auto">
          <a:xfrm rot="5400000">
            <a:off x="3630612" y="3201988"/>
            <a:ext cx="5851525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AT"/>
          </a:p>
        </p:txBody>
      </p:sp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EC397B-57FF-4EC4-A88A-42E5F7B42B0D}" type="datetimeFigureOut">
              <a:rPr lang="de-DE"/>
              <a:pPr>
                <a:defRPr/>
              </a:pPr>
              <a:t>25.08.2015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18E88F-413E-44D4-8EDD-317170B8BD92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06117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8" name="Inhaltsplatzhalt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60F24A-692E-4F64-9E4D-A409EF309C4D}" type="datetimeFigureOut">
              <a:rPr lang="de-DE"/>
              <a:pPr>
                <a:defRPr/>
              </a:pPr>
              <a:t>25.08.2015</a:t>
            </a:fld>
            <a:endParaRPr lang="de-DE"/>
          </a:p>
        </p:txBody>
      </p:sp>
      <p:sp>
        <p:nvSpPr>
          <p:cNvPr id="5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D54480-C7FF-42F5-84CA-2ED307AC8397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274141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überschrif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10"/>
          <p:cNvSpPr/>
          <p:nvPr/>
        </p:nvSpPr>
        <p:spPr>
          <a:xfrm>
            <a:off x="914400" y="2819400"/>
            <a:ext cx="7315200" cy="1279525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hteck 11"/>
          <p:cNvSpPr/>
          <p:nvPr/>
        </p:nvSpPr>
        <p:spPr>
          <a:xfrm>
            <a:off x="914400" y="2819400"/>
            <a:ext cx="228600" cy="1279525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/>
          <a:lstStyle>
            <a:lvl1pPr algn="r">
              <a:buNone/>
              <a:defRPr sz="3200" b="0" cap="none" baseline="0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D55EEC-5EE3-488C-B1AD-EE640B057BBB}" type="datetimeFigureOut">
              <a:rPr lang="de-DE"/>
              <a:pPr>
                <a:defRPr/>
              </a:pPr>
              <a:t>25.08.2015</a:t>
            </a:fld>
            <a:endParaRPr lang="de-DE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2898775" y="6354763"/>
            <a:ext cx="3475038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069975" y="6354763"/>
            <a:ext cx="1520825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D28BEF-9E9B-464F-A4E1-314C56E0B25E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06836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9" name="Inhaltsplatzhalt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11" name="Inhaltsplatzhalt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5" name="Datumsplatzhalt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E4FDDA-7F50-4E1D-BA97-C0A7CBE5D30C}" type="datetimeFigureOut">
              <a:rPr lang="de-DE"/>
              <a:pPr>
                <a:defRPr/>
              </a:pPr>
              <a:t>25.08.2015</a:t>
            </a:fld>
            <a:endParaRPr lang="de-DE"/>
          </a:p>
        </p:txBody>
      </p:sp>
      <p:sp>
        <p:nvSpPr>
          <p:cNvPr id="6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43F89F-FF23-4E6D-9F39-672EBAF58578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29131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anchor="b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11" name="Inhaltsplatzhalt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13" name="Inhaltsplatzhalt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7" name="Datumsplatzhalt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83566A-9AB1-46F0-9324-63A062E014BA}" type="datetimeFigureOut">
              <a:rPr lang="de-DE"/>
              <a:pPr>
                <a:defRPr/>
              </a:pPr>
              <a:t>25.08.2015</a:t>
            </a:fld>
            <a:endParaRPr lang="de-DE"/>
          </a:p>
        </p:txBody>
      </p:sp>
      <p:sp>
        <p:nvSpPr>
          <p:cNvPr id="8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E1E87C-96DD-4282-B704-F88D30395827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99597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leichschenkliges Dreieck 10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4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415E5D-B3CA-4F99-97EA-12AC29AD4FFF}" type="datetimeFigureOut">
              <a:rPr lang="de-DE"/>
              <a:pPr>
                <a:defRPr/>
              </a:pPr>
              <a:t>25.08.2015</a:t>
            </a:fld>
            <a:endParaRPr lang="de-DE"/>
          </a:p>
        </p:txBody>
      </p:sp>
      <p:sp>
        <p:nvSpPr>
          <p:cNvPr id="5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41A032-9323-4763-BCCB-A5FFC394DF56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41102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erade Verbindung 10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AT"/>
          </a:p>
        </p:txBody>
      </p:sp>
      <p:sp>
        <p:nvSpPr>
          <p:cNvPr id="3" name="Gleichschenkliges Dreieck 11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91C31E-5D35-45F2-A141-1958CFC369AC}" type="datetimeFigureOut">
              <a:rPr lang="de-DE"/>
              <a:pPr>
                <a:defRPr/>
              </a:pPr>
              <a:t>25.08.2015</a:t>
            </a:fld>
            <a:endParaRPr lang="de-DE"/>
          </a:p>
        </p:txBody>
      </p:sp>
      <p:sp>
        <p:nvSpPr>
          <p:cNvPr id="5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E324BE-0410-4223-B2D6-0B320DBAC1AD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865533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erade Verbindung 10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AT"/>
          </a:p>
        </p:txBody>
      </p:sp>
      <p:sp>
        <p:nvSpPr>
          <p:cNvPr id="6" name="Gerade Verbindung 11"/>
          <p:cNvSpPr>
            <a:spLocks noChangeShapeType="1"/>
          </p:cNvSpPr>
          <p:nvPr/>
        </p:nvSpPr>
        <p:spPr bwMode="auto">
          <a:xfrm rot="5400000">
            <a:off x="3160712" y="3324226"/>
            <a:ext cx="6035675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AT"/>
          </a:p>
        </p:txBody>
      </p:sp>
      <p:sp>
        <p:nvSpPr>
          <p:cNvPr id="7" name="Gleichschenkliges Dreieck 14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12" name="Inhaltsplatzhalt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8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D4C55B-9BC7-4E30-85C9-687F8CC48C38}" type="datetimeFigureOut">
              <a:rPr lang="de-DE"/>
              <a:pPr>
                <a:defRPr/>
              </a:pPr>
              <a:t>25.08.2015</a:t>
            </a:fld>
            <a:endParaRPr lang="de-DE"/>
          </a:p>
        </p:txBody>
      </p:sp>
      <p:sp>
        <p:nvSpPr>
          <p:cNvPr id="9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1F23B7-9034-40B8-A58F-87419D65C5A5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62131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erade Verbindung 10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AT"/>
          </a:p>
        </p:txBody>
      </p:sp>
      <p:sp>
        <p:nvSpPr>
          <p:cNvPr id="6" name="Gleichschenkliges Dreieck 11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hteck 14"/>
          <p:cNvSpPr/>
          <p:nvPr/>
        </p:nvSpPr>
        <p:spPr>
          <a:xfrm>
            <a:off x="457200" y="500063"/>
            <a:ext cx="182563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pPr lvl="0"/>
            <a:r>
              <a:rPr lang="de-DE" noProof="0" smtClean="0"/>
              <a:t>Bild durch Klicken auf Symbol hinzufügen</a:t>
            </a:r>
            <a:endParaRPr lang="en-US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8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0B9C5A-C8F2-4CE8-ACA0-5CF55B6DFEA5}" type="datetimeFigureOut">
              <a:rPr lang="de-DE"/>
              <a:pPr>
                <a:defRPr/>
              </a:pPr>
              <a:t>25.08.2015</a:t>
            </a:fld>
            <a:endParaRPr lang="de-DE"/>
          </a:p>
        </p:txBody>
      </p:sp>
      <p:sp>
        <p:nvSpPr>
          <p:cNvPr id="9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2AFA35-521F-483D-97C4-D5C0D17092F4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314353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2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Titelmasterformat durch Klicken bearbeiten</a:t>
            </a:r>
            <a:endParaRPr lang="en-US" altLang="de-DE" smtClean="0"/>
          </a:p>
        </p:txBody>
      </p:sp>
      <p:sp>
        <p:nvSpPr>
          <p:cNvPr id="1027" name="Textplatzhalter 1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Textmasterformate durch Klicken bearbeiten</a:t>
            </a:r>
          </a:p>
          <a:p>
            <a:pPr lvl="1"/>
            <a:r>
              <a:rPr lang="de-DE" altLang="de-DE" smtClean="0"/>
              <a:t>Zweite Ebene</a:t>
            </a:r>
          </a:p>
          <a:p>
            <a:pPr lvl="2"/>
            <a:r>
              <a:rPr lang="de-DE" altLang="de-DE" smtClean="0"/>
              <a:t>Dritte Ebene</a:t>
            </a:r>
          </a:p>
          <a:p>
            <a:pPr lvl="3"/>
            <a:r>
              <a:rPr lang="de-DE" altLang="de-DE" smtClean="0"/>
              <a:t>Vierte Ebene</a:t>
            </a:r>
          </a:p>
          <a:p>
            <a:pPr lvl="4"/>
            <a:r>
              <a:rPr lang="de-DE" altLang="de-DE" smtClean="0"/>
              <a:t>Fünfte Ebene</a:t>
            </a:r>
            <a:endParaRPr lang="en-US" altLang="de-DE" smtClean="0"/>
          </a:p>
        </p:txBody>
      </p:sp>
      <p:sp>
        <p:nvSpPr>
          <p:cNvPr id="14" name="Datumsplatzhalt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175" cy="3651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smtClean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18E6A1F-BAEA-40F0-8903-9CEC54BEEFFA}" type="datetimeFigureOut">
              <a:rPr lang="de-DE"/>
              <a:pPr>
                <a:defRPr/>
              </a:pPr>
              <a:t>25.08.2015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3" name="Foliennummernplatzhalter 22"/>
          <p:cNvSpPr>
            <a:spLocks noGrp="1"/>
          </p:cNvSpPr>
          <p:nvPr>
            <p:ph type="sldNum" sz="quarter" idx="4"/>
          </p:nvPr>
        </p:nvSpPr>
        <p:spPr>
          <a:xfrm>
            <a:off x="612775" y="6356350"/>
            <a:ext cx="1981200" cy="3651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smtClean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0D4D0C2-C482-4617-91E8-A7970A142124}" type="slidenum">
              <a:rPr lang="de-DE"/>
              <a:pPr>
                <a:defRPr/>
              </a:pPr>
              <a:t>‹#›</a:t>
            </a:fld>
            <a:endParaRPr lang="de-DE"/>
          </a:p>
        </p:txBody>
      </p:sp>
      <p:sp>
        <p:nvSpPr>
          <p:cNvPr id="1031" name="Gerade Verbindung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AT"/>
          </a:p>
        </p:txBody>
      </p:sp>
      <p:sp>
        <p:nvSpPr>
          <p:cNvPr id="1032" name="Gerade Verbindung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AT"/>
          </a:p>
        </p:txBody>
      </p:sp>
      <p:sp>
        <p:nvSpPr>
          <p:cNvPr id="10" name="Gleichschenkliges Dreieck 9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79" r:id="rId2"/>
    <p:sldLayoutId id="2147483684" r:id="rId3"/>
    <p:sldLayoutId id="2147483680" r:id="rId4"/>
    <p:sldLayoutId id="2147483681" r:id="rId5"/>
    <p:sldLayoutId id="2147483685" r:id="rId6"/>
    <p:sldLayoutId id="2147483686" r:id="rId7"/>
    <p:sldLayoutId id="2147483687" r:id="rId8"/>
    <p:sldLayoutId id="2147483688" r:id="rId9"/>
    <p:sldLayoutId id="2147483682" r:id="rId10"/>
    <p:sldLayoutId id="2147483689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9pPr>
    </p:titleStyle>
    <p:bodyStyle>
      <a:lvl1pPr marL="273050" indent="-273050" algn="l" rtl="0" fontAlgn="base">
        <a:spcBef>
          <a:spcPts val="600"/>
        </a:spcBef>
        <a:spcAft>
          <a:spcPct val="0"/>
        </a:spcAft>
        <a:buClr>
          <a:schemeClr val="accent1"/>
        </a:buClr>
        <a:buSzPct val="76000"/>
        <a:buFont typeface="Wingdings 3" pitchFamily="18" charset="2"/>
        <a:buChar char="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fontAlgn="base">
        <a:spcBef>
          <a:spcPts val="500"/>
        </a:spcBef>
        <a:spcAft>
          <a:spcPct val="0"/>
        </a:spcAft>
        <a:buClr>
          <a:schemeClr val="accent2"/>
        </a:buClr>
        <a:buSzPct val="76000"/>
        <a:buFont typeface="Wingdings 3" pitchFamily="18" charset="2"/>
        <a:buChar char=""/>
        <a:defRPr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228600" algn="l" rtl="0" fontAlgn="base">
        <a:spcBef>
          <a:spcPts val="500"/>
        </a:spcBef>
        <a:spcAft>
          <a:spcPct val="0"/>
        </a:spcAft>
        <a:buClr>
          <a:srgbClr val="BCBCBC"/>
        </a:buClr>
        <a:buSzPct val="76000"/>
        <a:buFont typeface="Wingdings 3" pitchFamily="18" charset="2"/>
        <a:buChar char="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fontAlgn="base">
        <a:spcBef>
          <a:spcPts val="400"/>
        </a:spcBef>
        <a:spcAft>
          <a:spcPct val="0"/>
        </a:spcAft>
        <a:buClr>
          <a:srgbClr val="8BA2B4"/>
        </a:buClr>
        <a:buSzPct val="70000"/>
        <a:buFont typeface="Wingdings" pitchFamily="2" charset="2"/>
        <a:buChar char="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fontAlgn="base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altLang="de-DE" smtClean="0"/>
              <a:t>Quotientenregel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buFont typeface="Wingdings 3"/>
              <a:buNone/>
              <a:defRPr/>
            </a:pPr>
            <a:r>
              <a:rPr lang="de-DE" dirty="0" smtClean="0"/>
              <a:t>Galip Turan 4 ITK</a:t>
            </a:r>
            <a:endParaRPr lang="de-DE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875" y="0"/>
            <a:ext cx="3152775" cy="429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857250"/>
            <a:ext cx="6038850" cy="473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3188" y="4500563"/>
            <a:ext cx="6257925" cy="136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Horizontaler Bildlauf 11"/>
          <p:cNvSpPr/>
          <p:nvPr/>
        </p:nvSpPr>
        <p:spPr>
          <a:xfrm>
            <a:off x="214313" y="4214813"/>
            <a:ext cx="8715375" cy="1928812"/>
          </a:xfrm>
          <a:prstGeom prst="horizontalScroll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pic>
        <p:nvPicPr>
          <p:cNvPr id="10246" name="Picture 14" descr="http://media.viennablog.at/21145/20070802-Verwirrungsbuchkind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4313"/>
            <a:ext cx="1916113" cy="164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84" name="Picture 12" descr="http://wissen.helsinki.at/ape-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29128" y="3258000"/>
            <a:ext cx="4514871" cy="3600000"/>
          </a:xfrm>
          <a:prstGeom prst="rect">
            <a:avLst/>
          </a:prstGeom>
          <a:noFill/>
          <a:scene3d>
            <a:camera prst="orthographicFront">
              <a:rot lat="0" lon="10800000" rev="0"/>
            </a:camera>
            <a:lightRig rig="threePt" dir="t"/>
          </a:scene3d>
        </p:spPr>
      </p:pic>
      <p:pic>
        <p:nvPicPr>
          <p:cNvPr id="11267" name="Picture 10" descr="http://www.preier.com/icons/hacker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75" y="5214938"/>
            <a:ext cx="952500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smtClean="0"/>
              <a:t>Beispiel</a:t>
            </a:r>
          </a:p>
        </p:txBody>
      </p:sp>
      <p:sp>
        <p:nvSpPr>
          <p:cNvPr id="11269" name="Inhaltsplatzhalter 2"/>
          <p:cNvSpPr>
            <a:spLocks noGrp="1"/>
          </p:cNvSpPr>
          <p:nvPr>
            <p:ph sz="quarter" idx="1"/>
          </p:nvPr>
        </p:nvSpPr>
        <p:spPr>
          <a:xfrm>
            <a:off x="457200" y="857250"/>
            <a:ext cx="8229600" cy="5572125"/>
          </a:xfrm>
        </p:spPr>
        <p:txBody>
          <a:bodyPr/>
          <a:lstStyle/>
          <a:p>
            <a:pPr>
              <a:buFont typeface="Wingdings 3" pitchFamily="18" charset="2"/>
              <a:buNone/>
            </a:pPr>
            <a:endParaRPr lang="de-DE" altLang="de-DE" smtClean="0"/>
          </a:p>
          <a:p>
            <a:pPr>
              <a:buFont typeface="Wingdings 3" pitchFamily="18" charset="2"/>
              <a:buNone/>
            </a:pPr>
            <a:r>
              <a:rPr lang="de-DE" altLang="de-DE" smtClean="0"/>
              <a:t>f (x) = </a:t>
            </a:r>
          </a:p>
          <a:p>
            <a:pPr>
              <a:buFont typeface="Wingdings 3" pitchFamily="18" charset="2"/>
              <a:buNone/>
            </a:pPr>
            <a:endParaRPr lang="de-DE" altLang="de-DE" smtClean="0"/>
          </a:p>
          <a:p>
            <a:pPr>
              <a:buFont typeface="Wingdings 3" pitchFamily="18" charset="2"/>
              <a:buNone/>
            </a:pPr>
            <a:r>
              <a:rPr lang="de-DE" altLang="de-DE" sz="2400" smtClean="0"/>
              <a:t>u = 3y²		u‘= 6y</a:t>
            </a:r>
          </a:p>
          <a:p>
            <a:pPr>
              <a:buFont typeface="Wingdings 3" pitchFamily="18" charset="2"/>
              <a:buNone/>
            </a:pPr>
            <a:r>
              <a:rPr lang="de-DE" altLang="de-DE" sz="2400" smtClean="0"/>
              <a:t>v = x³		v‘= 3x²</a:t>
            </a:r>
          </a:p>
          <a:p>
            <a:pPr>
              <a:buFont typeface="Wingdings 3" pitchFamily="18" charset="2"/>
              <a:buNone/>
            </a:pPr>
            <a:endParaRPr lang="de-DE" altLang="de-DE" sz="2000" smtClean="0"/>
          </a:p>
          <a:p>
            <a:pPr>
              <a:buFont typeface="Wingdings 3" pitchFamily="18" charset="2"/>
              <a:buNone/>
            </a:pPr>
            <a:r>
              <a:rPr lang="de-DE" altLang="de-DE" smtClean="0"/>
              <a:t>f ‘(x) =</a:t>
            </a:r>
          </a:p>
          <a:p>
            <a:pPr>
              <a:buFont typeface="Wingdings 3" pitchFamily="18" charset="2"/>
              <a:buNone/>
            </a:pPr>
            <a:endParaRPr lang="de-DE" altLang="de-DE" smtClean="0"/>
          </a:p>
          <a:p>
            <a:pPr>
              <a:buFont typeface="Wingdings 3" pitchFamily="18" charset="2"/>
              <a:buNone/>
            </a:pPr>
            <a:r>
              <a:rPr lang="de-DE" altLang="de-DE" smtClean="0"/>
              <a:t>f ‘(x) =</a:t>
            </a:r>
          </a:p>
          <a:p>
            <a:pPr>
              <a:buFont typeface="Wingdings 3" pitchFamily="18" charset="2"/>
              <a:buNone/>
            </a:pPr>
            <a:endParaRPr lang="de-DE" altLang="de-DE" smtClean="0"/>
          </a:p>
          <a:p>
            <a:pPr>
              <a:buFont typeface="Wingdings 3" pitchFamily="18" charset="2"/>
              <a:buNone/>
            </a:pPr>
            <a:r>
              <a:rPr lang="de-DE" altLang="de-DE" smtClean="0"/>
              <a:t>f ‘(x) =  </a:t>
            </a:r>
          </a:p>
        </p:txBody>
      </p:sp>
      <p:sp>
        <p:nvSpPr>
          <p:cNvPr id="11270" name="Textfeld 3"/>
          <p:cNvSpPr txBox="1">
            <a:spLocks noChangeArrowheads="1"/>
          </p:cNvSpPr>
          <p:nvPr/>
        </p:nvSpPr>
        <p:spPr bwMode="auto">
          <a:xfrm>
            <a:off x="1285875" y="1714500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endParaRPr lang="de-DE" altLang="de-DE"/>
          </a:p>
        </p:txBody>
      </p:sp>
      <p:pic>
        <p:nvPicPr>
          <p:cNvPr id="11271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188" y="1143000"/>
            <a:ext cx="485775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2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25" y="3429000"/>
            <a:ext cx="2895600" cy="84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3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25" y="4214813"/>
            <a:ext cx="3057525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4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063" y="5286375"/>
            <a:ext cx="211455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keanos">
  <a:themeElements>
    <a:clrScheme name="Okeanos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keanos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keanos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keanos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ppt/theme/themeOverride2.xml><?xml version="1.0" encoding="utf-8"?>
<a:themeOverride xmlns:a="http://schemas.openxmlformats.org/drawingml/2006/main">
  <a:clrScheme name="Okeanos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0</TotalTime>
  <Words>14</Words>
  <Application>Microsoft Office PowerPoint</Application>
  <PresentationFormat>On-screen Show (4:3)</PresentationFormat>
  <Paragraphs>14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0" baseType="lpstr">
      <vt:lpstr>Gill Sans MT</vt:lpstr>
      <vt:lpstr>Arial</vt:lpstr>
      <vt:lpstr>Bookman Old Style</vt:lpstr>
      <vt:lpstr>Wingdings 3</vt:lpstr>
      <vt:lpstr>Wingdings</vt:lpstr>
      <vt:lpstr>Calibri</vt:lpstr>
      <vt:lpstr>Okeanos</vt:lpstr>
      <vt:lpstr>Quotientenregel</vt:lpstr>
      <vt:lpstr>PowerPoint Presentation</vt:lpstr>
      <vt:lpstr>Beispiel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Quotientenregel</dc:title>
  <dc:creator>Galip</dc:creator>
  <cp:lastModifiedBy>Weissleder,Werner</cp:lastModifiedBy>
  <cp:revision>11</cp:revision>
  <dcterms:created xsi:type="dcterms:W3CDTF">2011-06-08T17:29:37Z</dcterms:created>
  <dcterms:modified xsi:type="dcterms:W3CDTF">2015-08-25T13:55:49Z</dcterms:modified>
</cp:coreProperties>
</file>