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35696A-EFF3-46CD-B32D-836D94F5319C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FC0F6C-24FA-45DF-97E6-26E3F066A640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Matthias Kühn 2 AKA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Exponentialgleichnungen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Angabe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5</a:t>
            </a:r>
            <a:r>
              <a:rPr lang="de-AT" baseline="30000" dirty="0" smtClean="0"/>
              <a:t>2x-1</a:t>
            </a:r>
            <a:r>
              <a:rPr lang="de-AT" dirty="0" smtClean="0"/>
              <a:t> = 12</a:t>
            </a:r>
          </a:p>
          <a:p>
            <a:pPr>
              <a:buNone/>
              <a:tabLst>
                <a:tab pos="4300538" algn="l"/>
              </a:tabLst>
            </a:pP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4300538" algn="l"/>
              </a:tabLst>
            </a:pP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4300538" algn="l"/>
              </a:tabLst>
            </a:pP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4300538" algn="l"/>
              </a:tabLst>
            </a:pP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4300538" algn="l"/>
              </a:tabLst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2x-1 ist der Exponent</a:t>
            </a:r>
          </a:p>
          <a:p>
            <a:pPr>
              <a:buNone/>
              <a:tabLst>
                <a:tab pos="4662488" algn="l"/>
              </a:tabLst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5 ist die Basis</a:t>
            </a:r>
          </a:p>
          <a:p>
            <a:pPr>
              <a:buNone/>
            </a:pPr>
            <a:endParaRPr lang="de-AT" dirty="0"/>
          </a:p>
        </p:txBody>
      </p:sp>
      <p:pic>
        <p:nvPicPr>
          <p:cNvPr id="4" name="Picture 9" descr="C:\Users\Lilly\AppData\Local\Temp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340768"/>
            <a:ext cx="2916000" cy="218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5</a:t>
            </a:r>
            <a:r>
              <a:rPr lang="de-AT" baseline="30000" dirty="0" smtClean="0"/>
              <a:t>2x-1</a:t>
            </a:r>
            <a:r>
              <a:rPr lang="de-AT" dirty="0" smtClean="0"/>
              <a:t> = 12</a:t>
            </a:r>
          </a:p>
          <a:p>
            <a:r>
              <a:rPr lang="de-AT" dirty="0" smtClean="0"/>
              <a:t>(2x-1) * log5 = log 12</a:t>
            </a:r>
          </a:p>
          <a:p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 marL="0" indent="0" algn="ctr">
              <a:buNone/>
            </a:pPr>
            <a:r>
              <a:rPr lang="de-AT" sz="2200" dirty="0">
                <a:latin typeface="Arial" pitchFamily="34" charset="0"/>
                <a:cs typeface="Arial" pitchFamily="34" charset="0"/>
              </a:rPr>
              <a:t>Zuerst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siehst du nach</a:t>
            </a:r>
            <a:r>
              <a:rPr lang="de-AT" sz="2200" dirty="0">
                <a:latin typeface="Arial" pitchFamily="34" charset="0"/>
                <a:cs typeface="Arial" pitchFamily="34" charset="0"/>
              </a:rPr>
              <a:t>, ob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du </a:t>
            </a:r>
            <a:r>
              <a:rPr lang="de-AT" sz="2200" dirty="0">
                <a:latin typeface="Arial" pitchFamily="34" charset="0"/>
                <a:cs typeface="Arial" pitchFamily="34" charset="0"/>
              </a:rPr>
              <a:t>eine Zahl auf die andere Seite bringen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kannst, </a:t>
            </a:r>
            <a:r>
              <a:rPr lang="de-AT" sz="2200" dirty="0">
                <a:latin typeface="Arial" pitchFamily="34" charset="0"/>
                <a:cs typeface="Arial" pitchFamily="34" charset="0"/>
              </a:rPr>
              <a:t>im diesem Fall kann man sofort logarithmieren und den Exponenten vor den Logarithmus stellen.</a:t>
            </a:r>
          </a:p>
        </p:txBody>
      </p:sp>
      <p:pic>
        <p:nvPicPr>
          <p:cNvPr id="4" name="Picture 9" descr="C:\Users\Lilly\AppData\Local\Temp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340768"/>
            <a:ext cx="2916000" cy="218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AT" dirty="0" smtClean="0"/>
          </a:p>
          <a:p>
            <a:r>
              <a:rPr lang="de-AT" dirty="0" smtClean="0"/>
              <a:t>5</a:t>
            </a:r>
            <a:r>
              <a:rPr lang="de-AT" baseline="30000" dirty="0" smtClean="0"/>
              <a:t>2x-1</a:t>
            </a:r>
            <a:r>
              <a:rPr lang="de-AT" dirty="0" smtClean="0"/>
              <a:t> = 12</a:t>
            </a:r>
          </a:p>
          <a:p>
            <a:r>
              <a:rPr lang="de-AT" dirty="0" smtClean="0"/>
              <a:t>(2x-1) * log5 = log 12  </a:t>
            </a:r>
            <a:r>
              <a:rPr lang="de-AT" dirty="0" smtClean="0"/>
              <a:t>/:log5 </a:t>
            </a:r>
            <a:r>
              <a:rPr lang="de-AT" dirty="0" smtClean="0"/>
              <a:t>/+1</a:t>
            </a:r>
          </a:p>
          <a:p>
            <a:r>
              <a:rPr lang="de-AT" dirty="0" smtClean="0"/>
              <a:t>2x =  log 12    +1</a:t>
            </a:r>
          </a:p>
          <a:p>
            <a:pPr lvl="3">
              <a:buNone/>
              <a:tabLst>
                <a:tab pos="892175" algn="l"/>
              </a:tabLst>
            </a:pPr>
            <a:r>
              <a:rPr lang="de-AT" sz="2600" dirty="0" smtClean="0"/>
              <a:t>  log 5</a:t>
            </a:r>
          </a:p>
          <a:p>
            <a:endParaRPr lang="de-AT" dirty="0" smtClean="0"/>
          </a:p>
          <a:p>
            <a:r>
              <a:rPr lang="de-AT" dirty="0" smtClean="0"/>
              <a:t>2x = 2,5439</a:t>
            </a:r>
          </a:p>
          <a:p>
            <a:endParaRPr lang="de-AT" dirty="0" smtClean="0"/>
          </a:p>
          <a:p>
            <a:pPr marL="0" indent="0" algn="ctr">
              <a:buNone/>
            </a:pPr>
            <a:r>
              <a:rPr lang="de-AT" sz="2200" dirty="0">
                <a:latin typeface="Arial" pitchFamily="34" charset="0"/>
                <a:cs typeface="Arial" pitchFamily="34" charset="0"/>
              </a:rPr>
              <a:t>Man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bekommt x auf einer Seite, indem man durch den </a:t>
            </a:r>
            <a:r>
              <a:rPr lang="de-AT" sz="2200" dirty="0">
                <a:latin typeface="Arial" pitchFamily="34" charset="0"/>
                <a:cs typeface="Arial" pitchFamily="34" charset="0"/>
              </a:rPr>
              <a:t>Logarithmus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dividiert und dann auf beiden Seiten 1 addiert</a:t>
            </a:r>
            <a:endParaRPr lang="de-AT" dirty="0" smtClean="0"/>
          </a:p>
        </p:txBody>
      </p:sp>
      <p:cxnSp>
        <p:nvCxnSpPr>
          <p:cNvPr id="5" name="Gerade Verbindung 4"/>
          <p:cNvCxnSpPr/>
          <p:nvPr/>
        </p:nvCxnSpPr>
        <p:spPr>
          <a:xfrm>
            <a:off x="1979712" y="3323803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C:\Users\Lilly\AppData\Local\Temp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340768"/>
            <a:ext cx="2916000" cy="218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de-AT" dirty="0" smtClean="0"/>
          </a:p>
          <a:p>
            <a:r>
              <a:rPr lang="de-AT" dirty="0" smtClean="0"/>
              <a:t>5</a:t>
            </a:r>
            <a:r>
              <a:rPr lang="de-AT" baseline="30000" dirty="0" smtClean="0"/>
              <a:t>2x-1</a:t>
            </a:r>
            <a:r>
              <a:rPr lang="de-AT" dirty="0" smtClean="0"/>
              <a:t> = 12</a:t>
            </a:r>
          </a:p>
          <a:p>
            <a:r>
              <a:rPr lang="de-AT" dirty="0" smtClean="0"/>
              <a:t>2x-1 * log5 = log 12  </a:t>
            </a:r>
            <a:r>
              <a:rPr lang="de-AT" dirty="0" smtClean="0"/>
              <a:t>/:log5 </a:t>
            </a:r>
            <a:r>
              <a:rPr lang="de-AT" dirty="0" smtClean="0"/>
              <a:t>/+1</a:t>
            </a:r>
          </a:p>
          <a:p>
            <a:r>
              <a:rPr lang="de-AT" dirty="0" smtClean="0"/>
              <a:t>2x = log 12 </a:t>
            </a:r>
            <a:r>
              <a:rPr lang="de-AT" dirty="0" smtClean="0"/>
              <a:t>     +</a:t>
            </a:r>
            <a:r>
              <a:rPr lang="de-AT" dirty="0" smtClean="0"/>
              <a:t>1           </a:t>
            </a:r>
          </a:p>
          <a:p>
            <a:pPr lvl="3">
              <a:buNone/>
              <a:tabLst>
                <a:tab pos="892175" algn="l"/>
              </a:tabLst>
            </a:pPr>
            <a:r>
              <a:rPr lang="de-AT" sz="2600" dirty="0" smtClean="0"/>
              <a:t> log 5</a:t>
            </a:r>
          </a:p>
          <a:p>
            <a:pPr marL="271463" lvl="3" indent="-271463">
              <a:tabLst>
                <a:tab pos="892175" algn="l"/>
              </a:tabLst>
            </a:pPr>
            <a:r>
              <a:rPr lang="de-AT" sz="2600" dirty="0" smtClean="0"/>
              <a:t>2x = 2,544                </a:t>
            </a:r>
            <a:r>
              <a:rPr lang="de-AT" sz="2600" dirty="0" smtClean="0"/>
              <a:t>/:2</a:t>
            </a:r>
            <a:endParaRPr lang="de-AT" sz="2600" dirty="0" smtClean="0"/>
          </a:p>
          <a:p>
            <a:pPr marL="271463" lvl="3" indent="-271463">
              <a:tabLst>
                <a:tab pos="892175" algn="l"/>
              </a:tabLst>
            </a:pPr>
            <a:r>
              <a:rPr lang="de-AT" sz="2600" dirty="0" smtClean="0"/>
              <a:t> x = 1,272</a:t>
            </a:r>
          </a:p>
          <a:p>
            <a:pPr marL="271463" lvl="3" indent="-271463">
              <a:tabLst>
                <a:tab pos="892175" algn="l"/>
              </a:tabLst>
            </a:pPr>
            <a:endParaRPr lang="de-AT" sz="2600" dirty="0" smtClean="0"/>
          </a:p>
          <a:p>
            <a:pPr algn="ctr">
              <a:buNone/>
            </a:pPr>
            <a:r>
              <a:rPr lang="de-AT" sz="2400" dirty="0" smtClean="0">
                <a:latin typeface="Arial" pitchFamily="34" charset="0"/>
                <a:cs typeface="Arial" pitchFamily="34" charset="0"/>
              </a:rPr>
              <a:t>Der Logarithmus wird mit  dem Taschenrechner ausgerechnet Taste: LOG</a:t>
            </a:r>
          </a:p>
          <a:p>
            <a:pPr algn="ctr">
              <a:buNone/>
            </a:pPr>
            <a:r>
              <a:rPr lang="de-AT" dirty="0" smtClean="0"/>
              <a:t> 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Als letztes dividiert man durch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2, 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damit x alleine steht. </a:t>
            </a:r>
          </a:p>
          <a:p>
            <a:endParaRPr lang="de-AT" dirty="0" smtClean="0"/>
          </a:p>
        </p:txBody>
      </p:sp>
      <p:cxnSp>
        <p:nvCxnSpPr>
          <p:cNvPr id="4" name="Gerade Verbindung 3"/>
          <p:cNvCxnSpPr/>
          <p:nvPr/>
        </p:nvCxnSpPr>
        <p:spPr>
          <a:xfrm>
            <a:off x="1979712" y="30689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9" descr="C:\Users\Lilly\AppData\Local\Temp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340768"/>
            <a:ext cx="2916000" cy="218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Weiterüben!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Picture 9" descr="C:\Users\Lilly\AppData\Local\Temp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077072"/>
            <a:ext cx="2916000" cy="218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168</Words>
  <Application>Microsoft Office PowerPoint</Application>
  <PresentationFormat>Bildschirmpräsentation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Dactylos</vt:lpstr>
      <vt:lpstr>Exponentialgleichnungen</vt:lpstr>
      <vt:lpstr>Angabe</vt:lpstr>
      <vt:lpstr>1. Schritt</vt:lpstr>
      <vt:lpstr>2. Schritt</vt:lpstr>
      <vt:lpstr>PowerPoint-Präsentation</vt:lpstr>
      <vt:lpstr>Weiterüben!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Exponentialgleichnungen</dc:title>
  <dc:creator>Lilly</dc:creator>
  <cp:lastModifiedBy>Gabi</cp:lastModifiedBy>
  <cp:revision>7</cp:revision>
  <dcterms:created xsi:type="dcterms:W3CDTF">2013-11-11T16:31:54Z</dcterms:created>
  <dcterms:modified xsi:type="dcterms:W3CDTF">2013-11-17T17:04:04Z</dcterms:modified>
</cp:coreProperties>
</file>