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924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el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16" name="Datumsplatzhalt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3568-978F-42FA-9A54-4539BE6F8D3B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ABA47D0-42FB-4093-B09E-062D15D17655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3568-978F-42FA-9A54-4539BE6F8D3B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47D0-42FB-4093-B09E-062D15D17655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3568-978F-42FA-9A54-4539BE6F8D3B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47D0-42FB-4093-B09E-062D15D17655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27" name="Inhaltsplatzhalt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5" name="Datumsplatzhalt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3568-978F-42FA-9A54-4539BE6F8D3B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de-AT"/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ABA47D0-42FB-4093-B09E-062D15D17655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platzhalt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9" name="Datumsplatzhalt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3568-978F-42FA-9A54-4539BE6F8D3B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47D0-42FB-4093-B09E-062D15D17655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4" name="Inhaltsplatzhalt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1" name="Datumsplatzhalt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3568-978F-42FA-9A54-4539BE6F8D3B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1" name="Foliennummernplatzhalt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47D0-42FB-4093-B09E-062D15D17655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el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25" name="Textplatzhalt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8" name="Inhaltsplatzhalt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3568-978F-42FA-9A54-4539BE6F8D3B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ABA47D0-42FB-4093-B09E-062D15D17655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3568-978F-42FA-9A54-4539BE6F8D3B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21" name="Fußzeilenplatzhalt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47D0-42FB-4093-B09E-062D15D17655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3568-978F-42FA-9A54-4539BE6F8D3B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24" name="Fußzeilenplatzhalt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47D0-42FB-4093-B09E-062D15D17655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el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26" name="Textplatzhalt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4" name="Inhaltsplatzhalt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5" name="Datumsplatzhalt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3568-978F-42FA-9A54-4539BE6F8D3B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29" name="Fußzeilenplatzhalt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47D0-42FB-4093-B09E-062D15D17655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3568-978F-42FA-9A54-4539BE6F8D3B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1" name="Foliennummernplatzhalt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47D0-42FB-4093-B09E-062D15D17655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17" name="Titel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26" name="Textplatzhalt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platzhalt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0EA3568-978F-42FA-9A54-4539BE6F8D3B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28" name="Fußzeilenplatzhalt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ABA47D0-42FB-4093-B09E-062D15D17655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10" name="Titelplatzhalt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Gerade Verbindung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jpeg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jpeg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2312" y="4654897"/>
            <a:ext cx="8458200" cy="1222375"/>
          </a:xfrm>
        </p:spPr>
        <p:txBody>
          <a:bodyPr>
            <a:noAutofit/>
          </a:bodyPr>
          <a:lstStyle/>
          <a:p>
            <a:r>
              <a:rPr lang="de-AT" sz="4800" dirty="0" smtClean="0"/>
              <a:t>Exponentialgleichungen</a:t>
            </a:r>
            <a:endParaRPr lang="de-AT" sz="48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743200" y="5105400"/>
            <a:ext cx="6400800" cy="1752600"/>
          </a:xfrm>
        </p:spPr>
        <p:txBody>
          <a:bodyPr/>
          <a:lstStyle/>
          <a:p>
            <a:r>
              <a:rPr lang="de-AT" dirty="0" smtClean="0"/>
              <a:t>				Dominik </a:t>
            </a:r>
            <a:r>
              <a:rPr lang="de-AT" dirty="0" err="1" smtClean="0"/>
              <a:t>Hajszan</a:t>
            </a:r>
            <a:endParaRPr lang="de-A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Angabe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AT" dirty="0" smtClean="0"/>
              <a:t>                      </a:t>
            </a:r>
          </a:p>
          <a:p>
            <a:pPr>
              <a:buNone/>
            </a:pPr>
            <a:r>
              <a:rPr lang="de-AT" dirty="0" smtClean="0"/>
              <a:t>   </a:t>
            </a:r>
          </a:p>
          <a:p>
            <a:r>
              <a:rPr lang="de-AT" b="1" dirty="0" smtClean="0">
                <a:solidFill>
                  <a:schemeClr val="tx1"/>
                </a:solidFill>
              </a:rPr>
              <a:t>     4</a:t>
            </a:r>
            <a:r>
              <a:rPr lang="de-AT" b="1" baseline="30000" dirty="0" smtClean="0">
                <a:solidFill>
                  <a:schemeClr val="tx1"/>
                </a:solidFill>
              </a:rPr>
              <a:t>x  </a:t>
            </a:r>
            <a:r>
              <a:rPr lang="de-AT" b="1" dirty="0" smtClean="0">
                <a:solidFill>
                  <a:schemeClr val="tx1"/>
                </a:solidFill>
              </a:rPr>
              <a:t>- 18 = 7</a:t>
            </a:r>
            <a:endParaRPr lang="de-AT" b="1" baseline="300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Dominik\Downloads\pi-ahmed 2 blau ib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35233" y="3284984"/>
            <a:ext cx="2308603" cy="1728192"/>
          </a:xfrm>
          <a:prstGeom prst="rect">
            <a:avLst/>
          </a:prstGeom>
          <a:noFill/>
        </p:spPr>
      </p:pic>
      <p:sp>
        <p:nvSpPr>
          <p:cNvPr id="5" name="Wolkenförmige Legende 4"/>
          <p:cNvSpPr/>
          <p:nvPr/>
        </p:nvSpPr>
        <p:spPr>
          <a:xfrm>
            <a:off x="4716016" y="1412776"/>
            <a:ext cx="2880320" cy="1872208"/>
          </a:xfrm>
          <a:prstGeom prst="cloudCallo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>
              <a:noFill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5220072" y="1805915"/>
            <a:ext cx="1944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dirty="0" smtClean="0"/>
              <a:t>4 = Basis</a:t>
            </a:r>
          </a:p>
          <a:p>
            <a:r>
              <a:rPr lang="de-AT" sz="2400" baseline="30000" dirty="0" smtClean="0"/>
              <a:t>X</a:t>
            </a:r>
            <a:r>
              <a:rPr lang="de-AT" dirty="0" smtClean="0"/>
              <a:t>  </a:t>
            </a:r>
            <a:r>
              <a:rPr lang="de-AT" sz="2400" dirty="0" smtClean="0"/>
              <a:t>= Exponent</a:t>
            </a:r>
            <a:endParaRPr lang="de-AT" baseline="30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1. Schritt 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 smtClean="0"/>
          </a:p>
          <a:p>
            <a:r>
              <a:rPr lang="de-AT" dirty="0" smtClean="0"/>
              <a:t>   </a:t>
            </a:r>
            <a:r>
              <a:rPr lang="de-AT" b="1" dirty="0" smtClean="0">
                <a:solidFill>
                  <a:schemeClr val="tx1"/>
                </a:solidFill>
              </a:rPr>
              <a:t>4</a:t>
            </a:r>
            <a:r>
              <a:rPr lang="de-AT" b="1" baseline="30000" dirty="0" smtClean="0">
                <a:solidFill>
                  <a:schemeClr val="tx1"/>
                </a:solidFill>
              </a:rPr>
              <a:t>x</a:t>
            </a:r>
            <a:r>
              <a:rPr lang="de-AT" b="1" dirty="0" smtClean="0">
                <a:solidFill>
                  <a:schemeClr val="tx1"/>
                </a:solidFill>
              </a:rPr>
              <a:t> – 18 = 7  /+18</a:t>
            </a:r>
          </a:p>
          <a:p>
            <a:r>
              <a:rPr lang="de-AT" b="1" dirty="0" smtClean="0">
                <a:solidFill>
                  <a:schemeClr val="tx1"/>
                </a:solidFill>
              </a:rPr>
              <a:t>            4</a:t>
            </a:r>
            <a:r>
              <a:rPr lang="de-AT" b="1" baseline="30000" dirty="0" smtClean="0">
                <a:solidFill>
                  <a:schemeClr val="tx1"/>
                </a:solidFill>
              </a:rPr>
              <a:t>x</a:t>
            </a:r>
            <a:r>
              <a:rPr lang="de-AT" b="1" dirty="0" smtClean="0">
                <a:solidFill>
                  <a:schemeClr val="tx1"/>
                </a:solidFill>
              </a:rPr>
              <a:t> = 25</a:t>
            </a:r>
            <a:endParaRPr lang="de-AT" b="1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Dominik\Downloads\pi-ahmed 2 rot ib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3861048"/>
            <a:ext cx="2535932" cy="1898367"/>
          </a:xfrm>
          <a:prstGeom prst="rect">
            <a:avLst/>
          </a:prstGeom>
          <a:noFill/>
        </p:spPr>
      </p:pic>
      <p:sp>
        <p:nvSpPr>
          <p:cNvPr id="5" name="Wolkenförmige Legende 4"/>
          <p:cNvSpPr/>
          <p:nvPr/>
        </p:nvSpPr>
        <p:spPr>
          <a:xfrm>
            <a:off x="4932040" y="1340768"/>
            <a:ext cx="3600400" cy="2664296"/>
          </a:xfrm>
          <a:prstGeom prst="cloudCallou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" name="Textfeld 5"/>
          <p:cNvSpPr txBox="1"/>
          <p:nvPr/>
        </p:nvSpPr>
        <p:spPr>
          <a:xfrm>
            <a:off x="5652120" y="1916832"/>
            <a:ext cx="2088232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2000" dirty="0" smtClean="0"/>
              <a:t>Zuerst sieht man </a:t>
            </a:r>
            <a:r>
              <a:rPr lang="de-AT" sz="2000" dirty="0" smtClean="0"/>
              <a:t>nach, </a:t>
            </a:r>
            <a:r>
              <a:rPr lang="de-AT" sz="2000" dirty="0" smtClean="0"/>
              <a:t>ob man eine Zahl auf die andere Seite bringen kann !</a:t>
            </a:r>
            <a:endParaRPr lang="de-AT" sz="2000" dirty="0"/>
          </a:p>
        </p:txBody>
      </p:sp>
      <p:sp>
        <p:nvSpPr>
          <p:cNvPr id="11" name="Pfeil nach links 10"/>
          <p:cNvSpPr/>
          <p:nvPr/>
        </p:nvSpPr>
        <p:spPr>
          <a:xfrm>
            <a:off x="3491880" y="2708920"/>
            <a:ext cx="1440160" cy="5760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2. Schritt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 smtClean="0"/>
          </a:p>
          <a:p>
            <a:r>
              <a:rPr lang="de-AT" b="1" dirty="0" smtClean="0">
                <a:solidFill>
                  <a:schemeClr val="tx1"/>
                </a:solidFill>
              </a:rPr>
              <a:t>    4</a:t>
            </a:r>
            <a:r>
              <a:rPr lang="de-AT" b="1" baseline="30000" dirty="0" smtClean="0">
                <a:solidFill>
                  <a:schemeClr val="tx1"/>
                </a:solidFill>
              </a:rPr>
              <a:t>x</a:t>
            </a:r>
            <a:r>
              <a:rPr lang="de-AT" b="1" dirty="0" smtClean="0">
                <a:solidFill>
                  <a:schemeClr val="tx1"/>
                </a:solidFill>
              </a:rPr>
              <a:t> – 18 = 7   /+18</a:t>
            </a:r>
          </a:p>
          <a:p>
            <a:r>
              <a:rPr lang="de-AT" b="1" dirty="0" smtClean="0">
                <a:solidFill>
                  <a:schemeClr val="tx1"/>
                </a:solidFill>
              </a:rPr>
              <a:t>             4</a:t>
            </a:r>
            <a:r>
              <a:rPr lang="de-AT" b="1" baseline="30000" dirty="0" smtClean="0">
                <a:solidFill>
                  <a:schemeClr val="tx1"/>
                </a:solidFill>
              </a:rPr>
              <a:t>x</a:t>
            </a:r>
            <a:r>
              <a:rPr lang="de-AT" b="1" dirty="0" smtClean="0">
                <a:solidFill>
                  <a:schemeClr val="tx1"/>
                </a:solidFill>
              </a:rPr>
              <a:t> = 25</a:t>
            </a:r>
          </a:p>
          <a:p>
            <a:r>
              <a:rPr lang="de-AT" b="1" dirty="0" smtClean="0">
                <a:solidFill>
                  <a:schemeClr val="tx1"/>
                </a:solidFill>
              </a:rPr>
              <a:t>   x * log4 = log25</a:t>
            </a:r>
            <a:endParaRPr lang="de-AT" b="1" dirty="0">
              <a:solidFill>
                <a:schemeClr val="tx1"/>
              </a:solidFill>
            </a:endParaRPr>
          </a:p>
        </p:txBody>
      </p:sp>
      <p:pic>
        <p:nvPicPr>
          <p:cNvPr id="3074" name="Picture 2" descr="C:\Users\Dominik\Downloads\pi-ahmed 2 grün ib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3861048"/>
            <a:ext cx="2679948" cy="2097021"/>
          </a:xfrm>
          <a:prstGeom prst="rect">
            <a:avLst/>
          </a:prstGeom>
          <a:noFill/>
        </p:spPr>
      </p:pic>
      <p:sp>
        <p:nvSpPr>
          <p:cNvPr id="5" name="Wolkenförmige Legende 4"/>
          <p:cNvSpPr/>
          <p:nvPr/>
        </p:nvSpPr>
        <p:spPr>
          <a:xfrm>
            <a:off x="5148064" y="1268760"/>
            <a:ext cx="3995936" cy="2736304"/>
          </a:xfrm>
          <a:prstGeom prst="cloudCallo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" name="Textfeld 5"/>
          <p:cNvSpPr txBox="1"/>
          <p:nvPr/>
        </p:nvSpPr>
        <p:spPr>
          <a:xfrm>
            <a:off x="5796136" y="1556792"/>
            <a:ext cx="2808312" cy="20313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dirty="0" smtClean="0"/>
              <a:t>Dann </a:t>
            </a:r>
            <a:r>
              <a:rPr lang="de-AT" dirty="0" smtClean="0"/>
              <a:t>kommt der Logarithmus zum Einsatz !</a:t>
            </a:r>
          </a:p>
          <a:p>
            <a:r>
              <a:rPr lang="de-AT" dirty="0"/>
              <a:t>Der Exponent kommt vor die Basis !</a:t>
            </a:r>
          </a:p>
          <a:p>
            <a:r>
              <a:rPr lang="de-AT" dirty="0" smtClean="0"/>
              <a:t>Nur </a:t>
            </a:r>
            <a:r>
              <a:rPr lang="de-AT" dirty="0" smtClean="0"/>
              <a:t>wenn </a:t>
            </a:r>
            <a:r>
              <a:rPr lang="de-AT" dirty="0" smtClean="0"/>
              <a:t>die Basis </a:t>
            </a:r>
            <a:r>
              <a:rPr lang="de-AT" dirty="0" smtClean="0"/>
              <a:t>alleine steht !</a:t>
            </a:r>
          </a:p>
          <a:p>
            <a:r>
              <a:rPr lang="de-AT" dirty="0" smtClean="0"/>
              <a:t>4 </a:t>
            </a:r>
            <a:r>
              <a:rPr lang="de-AT" dirty="0" smtClean="0">
                <a:sym typeface="Wingdings" pitchFamily="2" charset="2"/>
              </a:rPr>
              <a:t></a:t>
            </a:r>
            <a:r>
              <a:rPr lang="de-AT" dirty="0" smtClean="0"/>
              <a:t>Log4 / 25 </a:t>
            </a:r>
            <a:r>
              <a:rPr lang="de-AT" dirty="0" smtClean="0">
                <a:sym typeface="Wingdings" pitchFamily="2" charset="2"/>
              </a:rPr>
              <a:t></a:t>
            </a:r>
            <a:r>
              <a:rPr lang="de-AT" dirty="0" smtClean="0"/>
              <a:t>log25</a:t>
            </a:r>
            <a:endParaRPr lang="de-AT" dirty="0"/>
          </a:p>
        </p:txBody>
      </p:sp>
      <p:sp>
        <p:nvSpPr>
          <p:cNvPr id="7" name="Pfeil nach links 6"/>
          <p:cNvSpPr/>
          <p:nvPr/>
        </p:nvSpPr>
        <p:spPr>
          <a:xfrm rot="20640621">
            <a:off x="3968279" y="3093713"/>
            <a:ext cx="1296144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3. Schritt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 smtClean="0"/>
          </a:p>
          <a:p>
            <a:r>
              <a:rPr lang="de-AT" b="1" dirty="0" smtClean="0"/>
              <a:t>   </a:t>
            </a:r>
            <a:r>
              <a:rPr lang="de-AT" b="1" dirty="0" smtClean="0">
                <a:solidFill>
                  <a:schemeClr val="tx1"/>
                </a:solidFill>
              </a:rPr>
              <a:t>4</a:t>
            </a:r>
            <a:r>
              <a:rPr lang="de-AT" b="1" baseline="30000" dirty="0" smtClean="0">
                <a:solidFill>
                  <a:schemeClr val="tx1"/>
                </a:solidFill>
              </a:rPr>
              <a:t>x</a:t>
            </a:r>
            <a:r>
              <a:rPr lang="de-AT" b="1" dirty="0" smtClean="0">
                <a:solidFill>
                  <a:schemeClr val="tx1"/>
                </a:solidFill>
              </a:rPr>
              <a:t> – 18 = 7   /+18</a:t>
            </a:r>
          </a:p>
          <a:p>
            <a:r>
              <a:rPr lang="de-AT" b="1" dirty="0" smtClean="0">
                <a:solidFill>
                  <a:schemeClr val="tx1"/>
                </a:solidFill>
              </a:rPr>
              <a:t>            4</a:t>
            </a:r>
            <a:r>
              <a:rPr lang="de-AT" b="1" baseline="30000" dirty="0" smtClean="0">
                <a:solidFill>
                  <a:schemeClr val="tx1"/>
                </a:solidFill>
              </a:rPr>
              <a:t>x</a:t>
            </a:r>
            <a:r>
              <a:rPr lang="de-AT" b="1" dirty="0" smtClean="0">
                <a:solidFill>
                  <a:schemeClr val="tx1"/>
                </a:solidFill>
              </a:rPr>
              <a:t> = 25</a:t>
            </a:r>
          </a:p>
          <a:p>
            <a:r>
              <a:rPr lang="de-AT" b="1" dirty="0" smtClean="0">
                <a:solidFill>
                  <a:schemeClr val="tx1"/>
                </a:solidFill>
              </a:rPr>
              <a:t>  x * log4 = log25  /log4</a:t>
            </a:r>
          </a:p>
          <a:p>
            <a:endParaRPr lang="de-AT" b="1" dirty="0" smtClean="0">
              <a:solidFill>
                <a:schemeClr val="tx1"/>
              </a:solidFill>
            </a:endParaRPr>
          </a:p>
          <a:p>
            <a:r>
              <a:rPr lang="de-AT" b="1" dirty="0" smtClean="0">
                <a:solidFill>
                  <a:schemeClr val="tx1"/>
                </a:solidFill>
              </a:rPr>
              <a:t>              x = </a:t>
            </a:r>
            <a:endParaRPr lang="de-AT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2843808" y="4221088"/>
          <a:ext cx="1099511" cy="1067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Formel" r:id="rId3" imgW="431640" imgH="419040" progId="Equation.3">
                  <p:embed/>
                </p:oleObj>
              </mc:Choice>
              <mc:Fallback>
                <p:oleObj name="Formel" r:id="rId3" imgW="431640" imgH="419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4221088"/>
                        <a:ext cx="1099511" cy="10671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099" name="Picture 3" descr="C:\Users\Dominik\Downloads\pi-ahmed 2 blau ibc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4008" y="4437112"/>
            <a:ext cx="2668155" cy="1997348"/>
          </a:xfrm>
          <a:prstGeom prst="rect">
            <a:avLst/>
          </a:prstGeom>
          <a:noFill/>
        </p:spPr>
      </p:pic>
      <p:sp>
        <p:nvSpPr>
          <p:cNvPr id="6" name="Wolkenförmige Legende 5"/>
          <p:cNvSpPr/>
          <p:nvPr/>
        </p:nvSpPr>
        <p:spPr>
          <a:xfrm>
            <a:off x="5255568" y="2132856"/>
            <a:ext cx="3888432" cy="2448272"/>
          </a:xfrm>
          <a:prstGeom prst="cloudCallo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Textfeld 6"/>
          <p:cNvSpPr txBox="1"/>
          <p:nvPr/>
        </p:nvSpPr>
        <p:spPr>
          <a:xfrm>
            <a:off x="6156176" y="2492896"/>
            <a:ext cx="23042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dirty="0" smtClean="0"/>
              <a:t>Man </a:t>
            </a:r>
            <a:r>
              <a:rPr lang="de-AT" sz="2000" dirty="0" smtClean="0"/>
              <a:t>erhält x, indem man durch  </a:t>
            </a:r>
            <a:r>
              <a:rPr lang="de-AT" sz="2000" dirty="0" smtClean="0"/>
              <a:t>den Logarithmus </a:t>
            </a:r>
            <a:r>
              <a:rPr lang="de-AT" sz="2000" dirty="0" smtClean="0"/>
              <a:t>dividiert </a:t>
            </a:r>
            <a:r>
              <a:rPr lang="de-AT" sz="2000" dirty="0" smtClean="0"/>
              <a:t>!</a:t>
            </a:r>
            <a:endParaRPr lang="de-AT" dirty="0"/>
          </a:p>
        </p:txBody>
      </p:sp>
      <p:sp>
        <p:nvSpPr>
          <p:cNvPr id="8" name="Pfeil nach links 7"/>
          <p:cNvSpPr/>
          <p:nvPr/>
        </p:nvSpPr>
        <p:spPr>
          <a:xfrm rot="20248287">
            <a:off x="3998624" y="3940609"/>
            <a:ext cx="1296144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4. Und letzter Schritt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de-AT" dirty="0" smtClean="0"/>
          </a:p>
          <a:p>
            <a:r>
              <a:rPr lang="de-AT" dirty="0" smtClean="0"/>
              <a:t>   </a:t>
            </a:r>
            <a:r>
              <a:rPr lang="de-AT" b="1" dirty="0" smtClean="0">
                <a:solidFill>
                  <a:schemeClr val="tx1"/>
                </a:solidFill>
              </a:rPr>
              <a:t>4</a:t>
            </a:r>
            <a:r>
              <a:rPr lang="de-AT" b="1" baseline="30000" dirty="0" smtClean="0">
                <a:solidFill>
                  <a:schemeClr val="tx1"/>
                </a:solidFill>
              </a:rPr>
              <a:t>x</a:t>
            </a:r>
            <a:r>
              <a:rPr lang="de-AT" b="1" dirty="0" smtClean="0">
                <a:solidFill>
                  <a:schemeClr val="tx1"/>
                </a:solidFill>
              </a:rPr>
              <a:t> – 18 = 7   /+18</a:t>
            </a:r>
          </a:p>
          <a:p>
            <a:r>
              <a:rPr lang="de-AT" b="1" dirty="0" smtClean="0">
                <a:solidFill>
                  <a:schemeClr val="tx1"/>
                </a:solidFill>
              </a:rPr>
              <a:t>            4</a:t>
            </a:r>
            <a:r>
              <a:rPr lang="de-AT" b="1" baseline="30000" dirty="0" smtClean="0">
                <a:solidFill>
                  <a:schemeClr val="tx1"/>
                </a:solidFill>
              </a:rPr>
              <a:t>x</a:t>
            </a:r>
            <a:r>
              <a:rPr lang="de-AT" b="1" dirty="0" smtClean="0">
                <a:solidFill>
                  <a:schemeClr val="tx1"/>
                </a:solidFill>
              </a:rPr>
              <a:t> = 25</a:t>
            </a:r>
          </a:p>
          <a:p>
            <a:r>
              <a:rPr lang="de-AT" b="1" dirty="0" smtClean="0">
                <a:solidFill>
                  <a:schemeClr val="tx1"/>
                </a:solidFill>
              </a:rPr>
              <a:t>  x * log4 = log25  /log4</a:t>
            </a:r>
          </a:p>
          <a:p>
            <a:endParaRPr lang="de-AT" dirty="0" smtClean="0">
              <a:solidFill>
                <a:schemeClr val="tx1"/>
              </a:solidFill>
            </a:endParaRPr>
          </a:p>
          <a:p>
            <a:r>
              <a:rPr lang="de-AT" dirty="0" smtClean="0">
                <a:solidFill>
                  <a:schemeClr val="tx1"/>
                </a:solidFill>
              </a:rPr>
              <a:t>              </a:t>
            </a:r>
            <a:r>
              <a:rPr lang="de-AT" b="1" dirty="0" smtClean="0">
                <a:solidFill>
                  <a:schemeClr val="tx1"/>
                </a:solidFill>
              </a:rPr>
              <a:t>x =</a:t>
            </a:r>
          </a:p>
          <a:p>
            <a:endParaRPr lang="de-AT" dirty="0" smtClean="0">
              <a:solidFill>
                <a:schemeClr val="tx1"/>
              </a:solidFill>
            </a:endParaRPr>
          </a:p>
          <a:p>
            <a:r>
              <a:rPr lang="de-AT" dirty="0" smtClean="0">
                <a:solidFill>
                  <a:schemeClr val="tx1"/>
                </a:solidFill>
              </a:rPr>
              <a:t>              </a:t>
            </a:r>
            <a:r>
              <a:rPr lang="de-AT" b="1" dirty="0" smtClean="0">
                <a:solidFill>
                  <a:schemeClr val="tx1"/>
                </a:solidFill>
              </a:rPr>
              <a:t>x = 2,3219…</a:t>
            </a:r>
            <a:r>
              <a:rPr lang="de-AT" b="1" dirty="0" smtClean="0"/>
              <a:t> </a:t>
            </a:r>
            <a:endParaRPr lang="de-AT" b="1" dirty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915816" y="3933056"/>
          <a:ext cx="1158674" cy="1124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Formel" r:id="rId3" imgW="431640" imgH="419040" progId="Equation.3">
                  <p:embed/>
                </p:oleObj>
              </mc:Choice>
              <mc:Fallback>
                <p:oleObj name="Formel" r:id="rId3" imgW="431640" imgH="419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933056"/>
                        <a:ext cx="1158674" cy="11245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5" name="Picture 5" descr="C:\Users\Dominik\Downloads\pi-ahmed 2 rot ibc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2040" y="4509120"/>
            <a:ext cx="2632667" cy="1970782"/>
          </a:xfrm>
          <a:prstGeom prst="rect">
            <a:avLst/>
          </a:prstGeom>
          <a:noFill/>
        </p:spPr>
      </p:pic>
      <p:sp>
        <p:nvSpPr>
          <p:cNvPr id="8" name="Wolkenförmige Legende 7"/>
          <p:cNvSpPr/>
          <p:nvPr/>
        </p:nvSpPr>
        <p:spPr>
          <a:xfrm>
            <a:off x="5724128" y="2492896"/>
            <a:ext cx="3203848" cy="2232248"/>
          </a:xfrm>
          <a:prstGeom prst="cloudCallo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" name="Textfeld 8"/>
          <p:cNvSpPr txBox="1"/>
          <p:nvPr/>
        </p:nvSpPr>
        <p:spPr>
          <a:xfrm>
            <a:off x="6228184" y="2780928"/>
            <a:ext cx="244827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dirty="0" smtClean="0"/>
              <a:t>Logarithmus </a:t>
            </a:r>
            <a:r>
              <a:rPr lang="de-AT" sz="2000" dirty="0" smtClean="0"/>
              <a:t>mit </a:t>
            </a:r>
            <a:r>
              <a:rPr lang="de-AT" sz="2000" dirty="0" smtClean="0"/>
              <a:t>dem Taschenrechner </a:t>
            </a:r>
            <a:r>
              <a:rPr lang="de-AT" sz="2000" dirty="0"/>
              <a:t>ausrechnen!</a:t>
            </a:r>
            <a:endParaRPr lang="de-AT" sz="2000" dirty="0" smtClean="0"/>
          </a:p>
          <a:p>
            <a:r>
              <a:rPr lang="de-AT" sz="2000" dirty="0" smtClean="0"/>
              <a:t>Taste: LOG</a:t>
            </a:r>
          </a:p>
          <a:p>
            <a:r>
              <a:rPr lang="de-AT" sz="2000" dirty="0" smtClean="0"/>
              <a:t>FERTIG ! </a:t>
            </a:r>
          </a:p>
          <a:p>
            <a:endParaRPr lang="de-AT" dirty="0"/>
          </a:p>
        </p:txBody>
      </p:sp>
      <p:sp>
        <p:nvSpPr>
          <p:cNvPr id="10" name="Pfeil nach links 9"/>
          <p:cNvSpPr/>
          <p:nvPr/>
        </p:nvSpPr>
        <p:spPr>
          <a:xfrm rot="19244846">
            <a:off x="4047099" y="4365588"/>
            <a:ext cx="1800200" cy="5760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Users\Dominik\Downloads\pi-ahmed 2 grün ib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3641244"/>
            <a:ext cx="3672408" cy="2873607"/>
          </a:xfrm>
          <a:prstGeom prst="rect">
            <a:avLst/>
          </a:prstGeom>
          <a:noFill/>
        </p:spPr>
      </p:pic>
      <p:sp>
        <p:nvSpPr>
          <p:cNvPr id="4" name="Wolkenförmige Legende 3"/>
          <p:cNvSpPr/>
          <p:nvPr/>
        </p:nvSpPr>
        <p:spPr>
          <a:xfrm>
            <a:off x="3635896" y="1412776"/>
            <a:ext cx="3960440" cy="252028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" name="Textfeld 4"/>
          <p:cNvSpPr txBox="1"/>
          <p:nvPr/>
        </p:nvSpPr>
        <p:spPr>
          <a:xfrm>
            <a:off x="4427984" y="2060848"/>
            <a:ext cx="23042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5400" dirty="0" smtClean="0"/>
              <a:t>Weiter üben!</a:t>
            </a:r>
            <a:endParaRPr lang="de-AT" sz="5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is">
  <a:themeElements>
    <a:clrScheme name="Meti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Meti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i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180</Words>
  <Application>Microsoft Office PowerPoint</Application>
  <PresentationFormat>Bildschirmpräsentation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9" baseType="lpstr">
      <vt:lpstr>Metis</vt:lpstr>
      <vt:lpstr>Formel</vt:lpstr>
      <vt:lpstr>Exponentialgleichungen</vt:lpstr>
      <vt:lpstr>Angabe</vt:lpstr>
      <vt:lpstr>1. Schritt </vt:lpstr>
      <vt:lpstr>2. Schritt</vt:lpstr>
      <vt:lpstr>3. Schritt</vt:lpstr>
      <vt:lpstr>4. Und letzter Schritt</vt:lpstr>
      <vt:lpstr>PowerPoint-Präsentation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Exponentialgleichungen</dc:title>
  <dc:creator>Dominik</dc:creator>
  <cp:lastModifiedBy>Gabi</cp:lastModifiedBy>
  <cp:revision>11</cp:revision>
  <dcterms:created xsi:type="dcterms:W3CDTF">2013-11-07T17:42:36Z</dcterms:created>
  <dcterms:modified xsi:type="dcterms:W3CDTF">2013-11-17T20:34:34Z</dcterms:modified>
</cp:coreProperties>
</file>