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10625-6CDF-4FED-AE54-CE608DB89C79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1E7A7-8C63-4CAE-9691-122D011A92B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37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Rentenrechnung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Melissa Chung, Anna Schwarz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947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Vorschüssige Rente</a:t>
            </a:r>
          </a:p>
          <a:p>
            <a:pPr lvl="1"/>
            <a:r>
              <a:rPr lang="de-AT" dirty="0" smtClean="0"/>
              <a:t>Rentenzahlung am Anfang jeder Rentenperiode</a:t>
            </a:r>
          </a:p>
          <a:p>
            <a:pPr marL="393192" lvl="1" indent="0">
              <a:buNone/>
            </a:pPr>
            <a:endParaRPr lang="de-AT" dirty="0" smtClean="0"/>
          </a:p>
          <a:p>
            <a:r>
              <a:rPr lang="de-AT" dirty="0" smtClean="0"/>
              <a:t>Nachschüssige Rente</a:t>
            </a:r>
          </a:p>
          <a:p>
            <a:pPr lvl="1"/>
            <a:r>
              <a:rPr lang="de-AT" dirty="0" smtClean="0"/>
              <a:t>Rentenzahlung am Ende jeder Rentenperiode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Rente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6877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Barwert</a:t>
            </a:r>
          </a:p>
          <a:p>
            <a:pPr marL="393192" lvl="1" indent="0">
              <a:buNone/>
            </a:pPr>
            <a:endParaRPr lang="de-AT" dirty="0" smtClean="0"/>
          </a:p>
          <a:p>
            <a:pPr lvl="1"/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Endwert</a:t>
            </a:r>
          </a:p>
          <a:p>
            <a:pPr marL="393192" lvl="1" indent="0">
              <a:buNone/>
            </a:pPr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Vorschüssige Rente</a:t>
            </a:r>
            <a:endParaRPr lang="de-AT" dirty="0"/>
          </a:p>
        </p:txBody>
      </p:sp>
      <p:pic>
        <p:nvPicPr>
          <p:cNvPr id="4" name="Grafik 3" descr="C:\Users\Melissa\Documents\renten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3" t="74625" r="64658" b="22048"/>
          <a:stretch/>
        </p:blipFill>
        <p:spPr bwMode="auto">
          <a:xfrm>
            <a:off x="727588" y="3717032"/>
            <a:ext cx="2188228" cy="8071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Grafik 4" descr="C:\Users\Melissa\Documents\renten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2" t="81525" r="63699" b="14717"/>
          <a:stretch/>
        </p:blipFill>
        <p:spPr bwMode="auto">
          <a:xfrm>
            <a:off x="555684" y="1988840"/>
            <a:ext cx="2116120" cy="8640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0193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Barwert</a:t>
            </a:r>
          </a:p>
          <a:p>
            <a:pPr marL="109728" indent="0">
              <a:buNone/>
            </a:pPr>
            <a:r>
              <a:rPr lang="de-AT" dirty="0"/>
              <a:t>	</a:t>
            </a:r>
            <a:endParaRPr lang="de-AT" dirty="0" smtClean="0"/>
          </a:p>
          <a:p>
            <a:pPr marL="393192" lvl="1" indent="0">
              <a:buNone/>
            </a:pP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Endwert</a:t>
            </a:r>
          </a:p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Nachschüssige Rente</a:t>
            </a:r>
            <a:endParaRPr lang="de-AT" dirty="0"/>
          </a:p>
        </p:txBody>
      </p:sp>
      <p:pic>
        <p:nvPicPr>
          <p:cNvPr id="4" name="Inhaltsplatzhalter 3" descr="C:\Users\Melissa\Documents\renten.jpeg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4" t="59834" r="69232" b="35478"/>
          <a:stretch/>
        </p:blipFill>
        <p:spPr bwMode="auto">
          <a:xfrm>
            <a:off x="899592" y="3811420"/>
            <a:ext cx="1800200" cy="7367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Grafik 5" descr="C:\Users\Melissa\Documents\renten.jpe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6" t="67108" r="62564" b="28394"/>
          <a:stretch/>
        </p:blipFill>
        <p:spPr bwMode="auto">
          <a:xfrm>
            <a:off x="755576" y="2204864"/>
            <a:ext cx="1872207" cy="7200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6755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Bsp</a:t>
            </a:r>
            <a:r>
              <a:rPr lang="de-AT" dirty="0" smtClean="0"/>
              <a:t>: Vorschüssige Rente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Eine Rentenzahlung von jährlich € 1500,- wird 10 Jahre lang geleistet. Der Zinssatz beträgt 2%. Wie hoch ist der Rentenendwert, wenn die Zahlungen zu Beginn eines jeden Jahres erfolgen?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6310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Lösung: Vorschüssige Rente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de-DE" dirty="0" smtClean="0"/>
              <a:t>1500 * (1+0,02) *                 = 18618,13  </a:t>
            </a:r>
            <a:endParaRPr lang="de-AT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4211960" y="2492896"/>
            <a:ext cx="13681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4427984" y="26369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0,02</a:t>
            </a:r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3995936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(1+0,02) </a:t>
            </a:r>
            <a:r>
              <a:rPr lang="de-DE" baseline="30000" dirty="0" smtClean="0"/>
              <a:t>11</a:t>
            </a:r>
            <a:r>
              <a:rPr lang="de-DE" dirty="0" smtClean="0"/>
              <a:t>-1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97800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Eine Rentenzahlung von jährlich € 1.500 wird 10 Jahre lang geleistet. Der Zinssatz beträgt 2%. Wie hoch ist der Rentenendwert, wenn die Zahlungen am Ende eines jeden Jahres erfolgen?</a:t>
            </a:r>
            <a:endParaRPr lang="de-AT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Bsp</a:t>
            </a:r>
            <a:r>
              <a:rPr lang="de-AT" dirty="0" smtClean="0"/>
              <a:t>: Nachschüssige Rente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9682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Lösung: Nachschüssige Rente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3568" y="2132856"/>
            <a:ext cx="8229600" cy="4525963"/>
          </a:xfrm>
        </p:spPr>
        <p:txBody>
          <a:bodyPr/>
          <a:lstStyle/>
          <a:p>
            <a:r>
              <a:rPr lang="de-DE" dirty="0" smtClean="0"/>
              <a:t>1500 *                   = 16424,58</a:t>
            </a:r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2411760" y="19168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(1+0,02)</a:t>
            </a:r>
            <a:r>
              <a:rPr lang="de-DE" baseline="30000" dirty="0" smtClean="0"/>
              <a:t>10</a:t>
            </a:r>
            <a:r>
              <a:rPr lang="de-DE" dirty="0" smtClean="0"/>
              <a:t>-1</a:t>
            </a:r>
            <a:endParaRPr lang="de-AT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555776" y="2276872"/>
            <a:ext cx="13681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915816" y="242088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0,02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59581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131</Words>
  <Application>Microsoft Office PowerPoint</Application>
  <PresentationFormat>Bildschirmpräsentation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Deimos</vt:lpstr>
      <vt:lpstr>Rentenrechnung</vt:lpstr>
      <vt:lpstr>Rente</vt:lpstr>
      <vt:lpstr>Vorschüssige Rente</vt:lpstr>
      <vt:lpstr>Nachschüssige Rente</vt:lpstr>
      <vt:lpstr>Bsp: Vorschüssige Rente</vt:lpstr>
      <vt:lpstr>Lösung: Vorschüssige Rente</vt:lpstr>
      <vt:lpstr>Bsp: Nachschüssige Rente</vt:lpstr>
      <vt:lpstr>Lösung: Nachschüssige Rente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Rentenrechnung</dc:title>
  <dc:creator>Melissa</dc:creator>
  <cp:lastModifiedBy>Gabriela Auer</cp:lastModifiedBy>
  <cp:revision>18</cp:revision>
  <dcterms:created xsi:type="dcterms:W3CDTF">2012-03-01T18:21:44Z</dcterms:created>
  <dcterms:modified xsi:type="dcterms:W3CDTF">2013-03-13T08:34:47Z</dcterms:modified>
</cp:coreProperties>
</file>