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2592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EA42E00-E7A1-4DC3-BD86-2114CA892371}" type="datetimeFigureOut">
              <a:rPr lang="de-AT"/>
              <a:pPr>
                <a:defRPr/>
              </a:pPr>
              <a:t>20.01.2014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51CEAE-7A86-4DDD-897C-CE3EC433A53C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smtClean="0"/>
          </a:p>
        </p:txBody>
      </p:sp>
      <p:sp>
        <p:nvSpPr>
          <p:cNvPr id="15363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F3D11C-9CF0-4A9A-A524-5CEE2B846B7F}" type="slidenum">
              <a:rPr lang="de-AT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AT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8AB82-F3F7-466E-A0D5-82C8EE31BC98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4CAD0-A114-46DA-8CA7-9D6B7D0E6BF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22565-61D0-4F01-A6DA-4A754DEF8D7B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DE0BD-285E-4EA9-9384-635CA9E8C1C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B95F7-8294-4E21-BE9E-9872C8B0ADB1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2BE5C-7FBD-49DA-9791-C9812FB52ED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1AE0C-0711-420F-8DD8-9287C3025A0D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EA293-69D9-4E73-85FA-82899D084AC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661F5-4224-445B-9E72-05BA776AAB0F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0025F-E9A4-473C-A238-2F3C65AB369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CFAD-D050-473D-AE78-6BDD42805EC9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D77AF-DEED-4643-BFB1-366E27B522C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420A-2B9F-4655-B017-4F28DE34E654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6703A-CBA5-4401-B0C8-5CBC3A439FED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C93A2-CFD0-4E0E-B1F9-BA3359B5D32F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2632F-F26C-4E01-A0C7-CEF8A351334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8F299-1124-46F9-BDBB-F185DE6E432E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C3C55-BDF2-4AF4-B4F6-24C9EC2D57F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A603F-5E16-4D6A-87B3-7F891E5EBB25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589C9-B754-41AD-88B3-6936E9006DF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4E25F-5B96-44F3-89F6-357F46282E20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D8F76-D04D-4C64-9494-900286FCB1E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005D63-F7D8-496E-9BAA-8E78797A3E4E}" type="datetimeFigureOut">
              <a:rPr lang="de-DE"/>
              <a:pPr>
                <a:defRPr/>
              </a:pPr>
              <a:t>20.01.2014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1A9FA-FF5B-40B6-81F7-1B207C9539C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mtClean="0"/>
              <a:t>Radioaktiver Zerfall</a:t>
            </a:r>
            <a:endParaRPr lang="de-AT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5516563"/>
            <a:ext cx="3248025" cy="1204912"/>
          </a:xfrm>
        </p:spPr>
        <p:txBody>
          <a:bodyPr/>
          <a:lstStyle/>
          <a:p>
            <a:pPr>
              <a:defRPr/>
            </a:pPr>
            <a:r>
              <a:rPr lang="de-DE" sz="1400" smtClean="0"/>
              <a:t>Mathematik HAK 3; 2. Auflage; Österreichischer Bundesverlag Schulbuch GmbH &amp; Co. KG; Seite  55; Übung 186</a:t>
            </a:r>
            <a:endParaRPr lang="de-DE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Angabe</a:t>
            </a:r>
            <a:endParaRPr lang="de-AT" smtClean="0"/>
          </a:p>
        </p:txBody>
      </p:sp>
      <p:sp>
        <p:nvSpPr>
          <p:cNvPr id="16386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de-DE" smtClean="0"/>
              <a:t>Plutonium </a:t>
            </a:r>
            <a:r>
              <a:rPr lang="de-DE" baseline="30000" smtClean="0"/>
              <a:t>239</a:t>
            </a:r>
            <a:r>
              <a:rPr lang="de-DE" smtClean="0"/>
              <a:t>Pu hat eine Halbwertszeit von 2400 Jahren. Berechne, wie lange es dauert, bis von einer </a:t>
            </a:r>
            <a:r>
              <a:rPr lang="de-DE" baseline="30000" smtClean="0"/>
              <a:t>239</a:t>
            </a:r>
            <a:r>
              <a:rPr lang="de-DE" smtClean="0"/>
              <a:t>Pu-Probe nur noch 1% vorhanden ist.</a:t>
            </a:r>
            <a:endParaRPr lang="de-DE" baseline="30000" smtClean="0"/>
          </a:p>
          <a:p>
            <a:pPr marL="0" indent="0">
              <a:buFont typeface="Arial" charset="0"/>
              <a:buNone/>
            </a:pPr>
            <a:endParaRPr lang="de-AT" baseline="30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Benötigte Formel</a:t>
            </a:r>
            <a:endParaRPr lang="de-AT" smtClean="0"/>
          </a:p>
        </p:txBody>
      </p:sp>
      <p:sp>
        <p:nvSpPr>
          <p:cNvPr id="17410" name="Inhaltsplatzhalter 2"/>
          <p:cNvSpPr>
            <a:spLocks noGrp="1"/>
          </p:cNvSpPr>
          <p:nvPr>
            <p:ph idx="1"/>
          </p:nvPr>
        </p:nvSpPr>
        <p:spPr>
          <a:xfrm>
            <a:off x="1858963" y="3609975"/>
            <a:ext cx="5543550" cy="1285875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de-DE" sz="4800" smtClean="0"/>
              <a:t>N(t) = N</a:t>
            </a:r>
            <a:r>
              <a:rPr lang="de-DE" sz="4800" baseline="-25000" smtClean="0"/>
              <a:t>0 </a:t>
            </a:r>
            <a:r>
              <a:rPr lang="de-DE" sz="4800" smtClean="0"/>
              <a:t>⋅ 0,5</a:t>
            </a:r>
          </a:p>
          <a:p>
            <a:pPr marL="0" indent="0" algn="ctr">
              <a:buFont typeface="Arial" charset="0"/>
              <a:buNone/>
            </a:pPr>
            <a:endParaRPr lang="de-DE" smtClean="0"/>
          </a:p>
          <a:p>
            <a:pPr marL="0" indent="0" algn="ctr">
              <a:buFont typeface="Arial" charset="0"/>
              <a:buNone/>
            </a:pPr>
            <a:endParaRPr lang="de-AT" smtClean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6300788" y="3644900"/>
            <a:ext cx="647700" cy="504825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4800" dirty="0" smtClean="0"/>
              <a:t>τ</a:t>
            </a: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6300788" y="3363913"/>
            <a:ext cx="647700" cy="504825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_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6335713" y="3413125"/>
            <a:ext cx="576262" cy="433388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t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140200" y="2565400"/>
            <a:ext cx="1439863" cy="555625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Anfangswert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4770438" y="2924175"/>
            <a:ext cx="0" cy="79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Inhaltsplatzhalter 2"/>
          <p:cNvSpPr txBox="1">
            <a:spLocks/>
          </p:cNvSpPr>
          <p:nvPr/>
        </p:nvSpPr>
        <p:spPr>
          <a:xfrm>
            <a:off x="6683375" y="4216400"/>
            <a:ext cx="2501900" cy="1084263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Hier setzt man die Halbzerfallszeit ein - wie lange es dauert es bis der Stoff sich um die Hälfte vermindert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cxnSp>
        <p:nvCxnSpPr>
          <p:cNvPr id="16" name="Gerade Verbindung mit Pfeil 15"/>
          <p:cNvCxnSpPr/>
          <p:nvPr/>
        </p:nvCxnSpPr>
        <p:spPr>
          <a:xfrm>
            <a:off x="6683375" y="3887788"/>
            <a:ext cx="409575" cy="477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Inhaltsplatzhalter 2"/>
          <p:cNvSpPr txBox="1">
            <a:spLocks/>
          </p:cNvSpPr>
          <p:nvPr/>
        </p:nvSpPr>
        <p:spPr>
          <a:xfrm>
            <a:off x="2771775" y="5516563"/>
            <a:ext cx="3671888" cy="649287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26" name="Inhaltsplatzhalter 2"/>
          <p:cNvSpPr txBox="1">
            <a:spLocks/>
          </p:cNvSpPr>
          <p:nvPr/>
        </p:nvSpPr>
        <p:spPr>
          <a:xfrm>
            <a:off x="7107238" y="3151188"/>
            <a:ext cx="1543050" cy="465137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Vergangene Zeit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6750050" y="3321050"/>
            <a:ext cx="414338" cy="185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Inhaltsplatzhalter 2"/>
          <p:cNvSpPr txBox="1">
            <a:spLocks/>
          </p:cNvSpPr>
          <p:nvPr/>
        </p:nvSpPr>
        <p:spPr>
          <a:xfrm>
            <a:off x="2571750" y="2622550"/>
            <a:ext cx="1466850" cy="698500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Wert, an dem gewünschten Zeitpunkt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31" name="Geschweifte Klammer links 30"/>
          <p:cNvSpPr/>
          <p:nvPr/>
        </p:nvSpPr>
        <p:spPr>
          <a:xfrm rot="16200000" flipH="1" flipV="1">
            <a:off x="3141663" y="3043238"/>
            <a:ext cx="493712" cy="92551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Anwenden der Formel</a:t>
            </a:r>
            <a:endParaRPr lang="de-AT" smtClean="0"/>
          </a:p>
        </p:txBody>
      </p:sp>
      <p:sp>
        <p:nvSpPr>
          <p:cNvPr id="18434" name="Inhaltsplatzhalter 2"/>
          <p:cNvSpPr>
            <a:spLocks noGrp="1"/>
          </p:cNvSpPr>
          <p:nvPr>
            <p:ph idx="1"/>
          </p:nvPr>
        </p:nvSpPr>
        <p:spPr>
          <a:xfrm>
            <a:off x="1692275" y="3068638"/>
            <a:ext cx="5543550" cy="1285875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de-DE" sz="4800" smtClean="0"/>
              <a:t>0,01 = 1 ⋅ 0,5</a:t>
            </a:r>
          </a:p>
          <a:p>
            <a:pPr marL="0" indent="0" algn="ctr">
              <a:buFont typeface="Arial" charset="0"/>
              <a:buNone/>
            </a:pPr>
            <a:endParaRPr lang="de-DE" smtClean="0"/>
          </a:p>
          <a:p>
            <a:pPr marL="0" indent="0" algn="ctr">
              <a:buFont typeface="Arial" charset="0"/>
              <a:buNone/>
            </a:pPr>
            <a:endParaRPr lang="de-AT" smtClean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6053138" y="2852738"/>
            <a:ext cx="576262" cy="4318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/>
              <a:t>t</a:t>
            </a: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6011863" y="3170238"/>
            <a:ext cx="617537" cy="433387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2400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5889625" y="2852738"/>
            <a:ext cx="863600" cy="4318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__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4643438" y="2852738"/>
            <a:ext cx="73025" cy="317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Inhaltsplatzhalter 2"/>
          <p:cNvSpPr txBox="1">
            <a:spLocks/>
          </p:cNvSpPr>
          <p:nvPr/>
        </p:nvSpPr>
        <p:spPr>
          <a:xfrm>
            <a:off x="4119563" y="2252663"/>
            <a:ext cx="1790700" cy="911225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Wir gehen von 100% - also einer ganzen Probe aus.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258888" y="2157413"/>
            <a:ext cx="2305050" cy="958850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Wir wollen wissen, wann nur noch ein Hundertstel (1%) – also 0,01  von der Probe übrig ist.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cxnSp>
        <p:nvCxnSpPr>
          <p:cNvPr id="15" name="Gerade Verbindung mit Pfeil 14"/>
          <p:cNvCxnSpPr/>
          <p:nvPr/>
        </p:nvCxnSpPr>
        <p:spPr>
          <a:xfrm>
            <a:off x="3132138" y="2873375"/>
            <a:ext cx="144462" cy="290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22" idx="1"/>
          </p:cNvCxnSpPr>
          <p:nvPr/>
        </p:nvCxnSpPr>
        <p:spPr>
          <a:xfrm flipH="1">
            <a:off x="6450013" y="2716213"/>
            <a:ext cx="246062" cy="295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Inhaltsplatzhalter 2"/>
          <p:cNvSpPr txBox="1">
            <a:spLocks/>
          </p:cNvSpPr>
          <p:nvPr/>
        </p:nvSpPr>
        <p:spPr>
          <a:xfrm>
            <a:off x="6696075" y="2401888"/>
            <a:ext cx="2066925" cy="628650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 smtClean="0"/>
              <a:t>Das ist die Zeit, die wir herausfinden wollen.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sp>
        <p:nvSpPr>
          <p:cNvPr id="23" name="Inhaltsplatzhalter 2"/>
          <p:cNvSpPr txBox="1">
            <a:spLocks/>
          </p:cNvSpPr>
          <p:nvPr/>
        </p:nvSpPr>
        <p:spPr>
          <a:xfrm>
            <a:off x="6615113" y="3463925"/>
            <a:ext cx="2133600" cy="685800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4800" dirty="0"/>
              <a:t>Plutonium 239Pu hat eine Halbwertszeit von 2400 Jahren. </a:t>
            </a: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48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/>
          </a:p>
        </p:txBody>
      </p:sp>
      <p:cxnSp>
        <p:nvCxnSpPr>
          <p:cNvPr id="24" name="Gerade Verbindung mit Pfeil 23"/>
          <p:cNvCxnSpPr/>
          <p:nvPr/>
        </p:nvCxnSpPr>
        <p:spPr>
          <a:xfrm flipH="1" flipV="1">
            <a:off x="6540500" y="3386138"/>
            <a:ext cx="212725" cy="217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Die Formel auflösen</a:t>
            </a:r>
            <a:endParaRPr lang="de-AT" smtClean="0"/>
          </a:p>
        </p:txBody>
      </p:sp>
      <p:sp>
        <p:nvSpPr>
          <p:cNvPr id="4" name="Rechteck 3"/>
          <p:cNvSpPr/>
          <p:nvPr/>
        </p:nvSpPr>
        <p:spPr>
          <a:xfrm>
            <a:off x="5364163" y="5084763"/>
            <a:ext cx="3581400" cy="1439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  <p:sp>
        <p:nvSpPr>
          <p:cNvPr id="8" name="Rechteck 7"/>
          <p:cNvSpPr/>
          <p:nvPr/>
        </p:nvSpPr>
        <p:spPr>
          <a:xfrm>
            <a:off x="6553200" y="4365625"/>
            <a:ext cx="2089150" cy="719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  <p:grpSp>
        <p:nvGrpSpPr>
          <p:cNvPr id="19460" name="Gruppieren 4"/>
          <p:cNvGrpSpPr>
            <a:grpSpLocks/>
          </p:cNvGrpSpPr>
          <p:nvPr/>
        </p:nvGrpSpPr>
        <p:grpSpPr bwMode="auto">
          <a:xfrm>
            <a:off x="1347788" y="3876675"/>
            <a:ext cx="6724650" cy="2625725"/>
            <a:chOff x="1448876" y="3722914"/>
            <a:chExt cx="6723524" cy="2625586"/>
          </a:xfrm>
        </p:grpSpPr>
        <p:pic>
          <p:nvPicPr>
            <p:cNvPr id="19462" name="Picture 2" descr="C:\Users\Dario\Desktop\IMG_1458.JPG"/>
            <p:cNvPicPr>
              <a:picLocks noChangeAspect="1" noChangeArrowheads="1"/>
            </p:cNvPicPr>
            <p:nvPr/>
          </p:nvPicPr>
          <p:blipFill>
            <a:blip r:embed="rId2"/>
            <a:srcRect t="47717"/>
            <a:stretch>
              <a:fillRect/>
            </a:stretch>
          </p:blipFill>
          <p:spPr bwMode="auto">
            <a:xfrm>
              <a:off x="1448876" y="3722914"/>
              <a:ext cx="6723524" cy="2625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3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148063" y="5749673"/>
              <a:ext cx="192129" cy="348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9461" name="Picture 2" descr="C:\Users\Dario\Desktop\IMG_1458.JPG"/>
          <p:cNvPicPr>
            <a:picLocks noChangeAspect="1" noChangeArrowheads="1"/>
          </p:cNvPicPr>
          <p:nvPr/>
        </p:nvPicPr>
        <p:blipFill>
          <a:blip r:embed="rId4"/>
          <a:srcRect b="53690"/>
          <a:stretch>
            <a:fillRect/>
          </a:stretch>
        </p:blipFill>
        <p:spPr bwMode="auto">
          <a:xfrm>
            <a:off x="1455738" y="1292225"/>
            <a:ext cx="6723062" cy="232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Lösung &amp; Antwort</a:t>
            </a:r>
            <a:endParaRPr lang="de-AT" smtClean="0"/>
          </a:p>
        </p:txBody>
      </p:sp>
      <p:sp>
        <p:nvSpPr>
          <p:cNvPr id="20482" name="Inhaltsplatzhalter 2"/>
          <p:cNvSpPr>
            <a:spLocks noGrp="1"/>
          </p:cNvSpPr>
          <p:nvPr>
            <p:ph idx="1"/>
          </p:nvPr>
        </p:nvSpPr>
        <p:spPr>
          <a:xfrm>
            <a:off x="395288" y="2205038"/>
            <a:ext cx="8229600" cy="4525962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de-DE" smtClean="0"/>
              <a:t>t ≈ 15945, 25</a:t>
            </a:r>
          </a:p>
          <a:p>
            <a:pPr marL="0" indent="0" algn="ctr">
              <a:buFont typeface="Arial" charset="0"/>
              <a:buNone/>
            </a:pPr>
            <a:endParaRPr lang="de-DE" smtClean="0"/>
          </a:p>
          <a:p>
            <a:pPr marL="0" indent="0" algn="ctr">
              <a:buFont typeface="Arial" charset="0"/>
              <a:buNone/>
            </a:pPr>
            <a:r>
              <a:rPr lang="de-DE" smtClean="0"/>
              <a:t>Es dauert ca. 16 000 Jahre bis nur noch 1 % der Probe übrig ist.</a:t>
            </a:r>
            <a:endParaRPr lang="de-AT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5516563"/>
            <a:ext cx="3751263" cy="1204912"/>
          </a:xfrm>
        </p:spPr>
        <p:txBody>
          <a:bodyPr/>
          <a:lstStyle/>
          <a:p>
            <a:pPr>
              <a:defRPr/>
            </a:pPr>
            <a:r>
              <a:rPr lang="de-DE" sz="1400" smtClean="0"/>
              <a:t>erklärt von Dario Bogenreiter</a:t>
            </a:r>
          </a:p>
          <a:p>
            <a:pPr>
              <a:defRPr/>
            </a:pPr>
            <a:r>
              <a:rPr lang="de-DE" sz="1400" smtClean="0"/>
              <a:t>Interesse an Nachhilfe? d.bogereiter@vbs.ac.at</a:t>
            </a:r>
            <a:endParaRPr lang="de-DE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Bildschirmpräsentation (4:3)</PresentationFormat>
  <Paragraphs>52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Entwurfsvorlage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Calibri</vt:lpstr>
      <vt:lpstr>Arial</vt:lpstr>
      <vt:lpstr>Larissa-Design</vt:lpstr>
      <vt:lpstr>Radioaktiver Zerfall</vt:lpstr>
      <vt:lpstr>Angabe</vt:lpstr>
      <vt:lpstr>Benötigte Formel</vt:lpstr>
      <vt:lpstr>Anwenden der Formel</vt:lpstr>
      <vt:lpstr>Die Formel auflösen</vt:lpstr>
      <vt:lpstr>Lösung &amp; Antwort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Radioaktiver Zerfall</dc:title>
  <dc:creator>Dario</dc:creator>
  <cp:lastModifiedBy>Andreas Simon</cp:lastModifiedBy>
  <cp:revision>22</cp:revision>
  <dcterms:created xsi:type="dcterms:W3CDTF">2014-01-19T19:17:42Z</dcterms:created>
  <dcterms:modified xsi:type="dcterms:W3CDTF">2014-01-20T16:27:31Z</dcterms:modified>
</cp:coreProperties>
</file>