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D4087A0-2530-4995-B6E8-876CE70EF012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C425418-CD60-4D65-B9F3-D4561A70C4F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731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eck 11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eck 14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hteck 15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10" name="Datumsplatzhalt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A62BE85E-734E-4966-A787-A68E77ECC7DF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11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CEC8E-D86F-4396-A942-0AD2D02A5BA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62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74F77-86A6-4241-AA4D-F64AE745E29E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884C6-C823-4907-920F-5603831D2F9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71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erade Verbindung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" name="Gleichschenkliges Dreieck 11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Gerade Verbindung 14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C397B-57FF-4EC4-A88A-42E5F7B42B0D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8E88F-413E-44D4-8EDD-317170B8BD9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11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F24A-692E-4F64-9E4D-A409EF309C4D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54480-C7FF-42F5-84CA-2ED307AC83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41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0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eck 11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55EEC-5EE3-488C-B1AD-EE640B057BBB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28BEF-9E9B-464F-A4E1-314C56E0B25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683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4FDDA-7F50-4E1D-BA97-C0A7CBE5D30C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3F89F-FF23-4E6D-9F39-672EBAF5857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13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3566A-9AB1-46F0-9324-63A062E014BA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8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1E87C-96DD-4282-B704-F88D3039582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59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leichschenkliges Dreieck 10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15E5D-B3CA-4F99-97EA-12AC29AD4FFF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1A032-9323-4763-BCCB-A5FFC394DF5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10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erade Verbindung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3" name="Gleichschenkliges Dreieck 11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C31E-5D35-45F2-A141-1958CFC369AC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24BE-0410-4223-B2D6-0B320DBAC1A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55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erade Verbindung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6" name="Gerade Verbindung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" name="Gleichschenkliges Dreieck 1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C55B-9BC7-4E30-85C9-687F8CC48C38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F23B7-9034-40B8-A58F-87419D65C5A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21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erade Verbindung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6" name="Gleichschenkliges Dreieck 11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hteck 14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B9C5A-C8F2-4CE8-ACA0-5CF55B6DFEA5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FA35-521F-483D-97C4-D5C0D17092F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435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8E6A1F-BAEA-40F0-8903-9CEC54BEEFFA}" type="datetimeFigureOut">
              <a:rPr lang="de-DE"/>
              <a:pPr>
                <a:defRPr/>
              </a:pPr>
              <a:t>25.08.2015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D4D0C2-C482-4617-91E8-A7970A1421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31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32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" name="Gleichschenkliges Dreieck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0" r:id="rId4"/>
    <p:sldLayoutId id="2147483681" r:id="rId5"/>
    <p:sldLayoutId id="2147483685" r:id="rId6"/>
    <p:sldLayoutId id="2147483686" r:id="rId7"/>
    <p:sldLayoutId id="2147483687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mtClean="0"/>
              <a:t>Quotientenregel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de-DE" dirty="0" smtClean="0"/>
              <a:t>Galip Turan 4 ITK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0"/>
            <a:ext cx="3152775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857250"/>
            <a:ext cx="6038850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4500563"/>
            <a:ext cx="62579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Horizontaler Bildlauf 11"/>
          <p:cNvSpPr/>
          <p:nvPr/>
        </p:nvSpPr>
        <p:spPr>
          <a:xfrm>
            <a:off x="214313" y="4214813"/>
            <a:ext cx="8715375" cy="1928812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46" name="Picture 14" descr="http://media.viennablog.at/21145/20070802-Verwirrungsbuchkind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1916113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4" name="Picture 12" descr="http://wissen.helsinki.at/ape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9128" y="3258000"/>
            <a:ext cx="4514871" cy="36000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11267" name="Picture 10" descr="http://www.preier.com/icons/hacker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214938"/>
            <a:ext cx="9525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Beispiel</a:t>
            </a:r>
          </a:p>
        </p:txBody>
      </p:sp>
      <p:sp>
        <p:nvSpPr>
          <p:cNvPr id="11269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229600" cy="55721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de-DE" altLang="de-DE" smtClean="0"/>
          </a:p>
          <a:p>
            <a:pPr>
              <a:buFont typeface="Wingdings 3" pitchFamily="18" charset="2"/>
              <a:buNone/>
            </a:pPr>
            <a:r>
              <a:rPr lang="de-DE" altLang="de-DE" smtClean="0"/>
              <a:t>f (x) = </a:t>
            </a:r>
          </a:p>
          <a:p>
            <a:pPr>
              <a:buFont typeface="Wingdings 3" pitchFamily="18" charset="2"/>
              <a:buNone/>
            </a:pPr>
            <a:endParaRPr lang="de-DE" altLang="de-DE" smtClean="0"/>
          </a:p>
          <a:p>
            <a:pPr>
              <a:buFont typeface="Wingdings 3" pitchFamily="18" charset="2"/>
              <a:buNone/>
            </a:pPr>
            <a:r>
              <a:rPr lang="de-DE" altLang="de-DE" sz="2400" smtClean="0"/>
              <a:t>u = 3y²		u‘= 6y</a:t>
            </a:r>
          </a:p>
          <a:p>
            <a:pPr>
              <a:buFont typeface="Wingdings 3" pitchFamily="18" charset="2"/>
              <a:buNone/>
            </a:pPr>
            <a:r>
              <a:rPr lang="de-DE" altLang="de-DE" sz="2400" smtClean="0"/>
              <a:t>v = x³		v‘= 3x²</a:t>
            </a:r>
          </a:p>
          <a:p>
            <a:pPr>
              <a:buFont typeface="Wingdings 3" pitchFamily="18" charset="2"/>
              <a:buNone/>
            </a:pPr>
            <a:endParaRPr lang="de-DE" altLang="de-DE" sz="2000" smtClean="0"/>
          </a:p>
          <a:p>
            <a:pPr>
              <a:buFont typeface="Wingdings 3" pitchFamily="18" charset="2"/>
              <a:buNone/>
            </a:pPr>
            <a:r>
              <a:rPr lang="de-DE" altLang="de-DE" smtClean="0"/>
              <a:t>f ‘(x) =</a:t>
            </a:r>
          </a:p>
          <a:p>
            <a:pPr>
              <a:buFont typeface="Wingdings 3" pitchFamily="18" charset="2"/>
              <a:buNone/>
            </a:pPr>
            <a:endParaRPr lang="de-DE" altLang="de-DE" smtClean="0"/>
          </a:p>
          <a:p>
            <a:pPr>
              <a:buFont typeface="Wingdings 3" pitchFamily="18" charset="2"/>
              <a:buNone/>
            </a:pPr>
            <a:r>
              <a:rPr lang="de-DE" altLang="de-DE" smtClean="0"/>
              <a:t>f ‘(x) =</a:t>
            </a:r>
          </a:p>
          <a:p>
            <a:pPr>
              <a:buFont typeface="Wingdings 3" pitchFamily="18" charset="2"/>
              <a:buNone/>
            </a:pPr>
            <a:endParaRPr lang="de-DE" altLang="de-DE" smtClean="0"/>
          </a:p>
          <a:p>
            <a:pPr>
              <a:buFont typeface="Wingdings 3" pitchFamily="18" charset="2"/>
              <a:buNone/>
            </a:pPr>
            <a:r>
              <a:rPr lang="de-DE" altLang="de-DE" smtClean="0"/>
              <a:t>f ‘(x) =  </a:t>
            </a:r>
          </a:p>
        </p:txBody>
      </p:sp>
      <p:sp>
        <p:nvSpPr>
          <p:cNvPr id="11270" name="Textfeld 3"/>
          <p:cNvSpPr txBox="1">
            <a:spLocks noChangeArrowheads="1"/>
          </p:cNvSpPr>
          <p:nvPr/>
        </p:nvSpPr>
        <p:spPr bwMode="auto">
          <a:xfrm>
            <a:off x="1285875" y="17145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endParaRPr lang="de-DE" altLang="de-DE"/>
          </a:p>
        </p:txBody>
      </p:sp>
      <p:pic>
        <p:nvPicPr>
          <p:cNvPr id="1127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1143000"/>
            <a:ext cx="4857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3429000"/>
            <a:ext cx="28956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4214813"/>
            <a:ext cx="30575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5286375"/>
            <a:ext cx="21145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eanos">
  <a:themeElements>
    <a:clrScheme name="Okeanos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keanos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keanos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keanos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14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Gill Sans MT</vt:lpstr>
      <vt:lpstr>Arial</vt:lpstr>
      <vt:lpstr>Bookman Old Style</vt:lpstr>
      <vt:lpstr>Wingdings 3</vt:lpstr>
      <vt:lpstr>Wingdings</vt:lpstr>
      <vt:lpstr>Calibri</vt:lpstr>
      <vt:lpstr>Okeanos</vt:lpstr>
      <vt:lpstr>Quotientenregel</vt:lpstr>
      <vt:lpstr>PowerPoint Presentation</vt:lpstr>
      <vt:lpstr>Beispiel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Quotientenregel</dc:title>
  <dc:creator>Galip</dc:creator>
  <cp:lastModifiedBy>Weissleder,Werner</cp:lastModifiedBy>
  <cp:revision>11</cp:revision>
  <dcterms:created xsi:type="dcterms:W3CDTF">2011-06-08T17:29:37Z</dcterms:created>
  <dcterms:modified xsi:type="dcterms:W3CDTF">2015-08-25T13:55:49Z</dcterms:modified>
</cp:coreProperties>
</file>