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2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3EBC-FEAE-43FA-A5EB-292DB6923456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5AFA6A1-6BB4-4DAD-9A3C-CBD54248202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3EBC-FEAE-43FA-A5EB-292DB6923456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FA6A1-6BB4-4DAD-9A3C-CBD54248202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3EBC-FEAE-43FA-A5EB-292DB6923456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FA6A1-6BB4-4DAD-9A3C-CBD54248202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3EBC-FEAE-43FA-A5EB-292DB6923456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FA6A1-6BB4-4DAD-9A3C-CBD54248202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3EBC-FEAE-43FA-A5EB-292DB6923456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FA6A1-6BB4-4DAD-9A3C-CBD54248202D}" type="slidenum">
              <a:rPr lang="de-AT" smtClean="0"/>
              <a:t>‹Nr.›</a:t>
            </a:fld>
            <a:endParaRPr lang="de-A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3EBC-FEAE-43FA-A5EB-292DB6923456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FA6A1-6BB4-4DAD-9A3C-CBD54248202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3EBC-FEAE-43FA-A5EB-292DB6923456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FA6A1-6BB4-4DAD-9A3C-CBD54248202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3EBC-FEAE-43FA-A5EB-292DB6923456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FA6A1-6BB4-4DAD-9A3C-CBD54248202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3EBC-FEAE-43FA-A5EB-292DB6923456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FA6A1-6BB4-4DAD-9A3C-CBD54248202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3EBC-FEAE-43FA-A5EB-292DB6923456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FA6A1-6BB4-4DAD-9A3C-CBD54248202D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3EBC-FEAE-43FA-A5EB-292DB6923456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5AFA6A1-6BB4-4DAD-9A3C-CBD54248202D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1FD3EBC-FEAE-43FA-A5EB-292DB6923456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5AFA6A1-6BB4-4DAD-9A3C-CBD54248202D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136904" cy="4571999"/>
          </a:xfrm>
        </p:spPr>
        <p:txBody>
          <a:bodyPr/>
          <a:lstStyle/>
          <a:p>
            <a:pPr algn="ctr"/>
            <a:r>
              <a:rPr lang="de-AT" sz="7200" dirty="0" smtClean="0"/>
              <a:t>Exponential -</a:t>
            </a:r>
            <a:br>
              <a:rPr lang="de-AT" sz="7200" dirty="0" smtClean="0"/>
            </a:br>
            <a:r>
              <a:rPr lang="de-AT" sz="7200" dirty="0" err="1" smtClean="0"/>
              <a:t>gleichungEN</a:t>
            </a:r>
            <a:endParaRPr lang="de-AT" sz="72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de-AT" dirty="0" smtClean="0"/>
          </a:p>
          <a:p>
            <a:r>
              <a:rPr lang="de-AT" dirty="0" smtClean="0"/>
              <a:t>Zeljko Grbic</a:t>
            </a:r>
          </a:p>
          <a:p>
            <a:r>
              <a:rPr lang="de-AT" dirty="0" smtClean="0"/>
              <a:t>2AKA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9655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Users\ZELJKO\Downloads\pi-ahmed 2 rot ib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445224"/>
            <a:ext cx="125049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hteckige Legende 11"/>
          <p:cNvSpPr/>
          <p:nvPr/>
        </p:nvSpPr>
        <p:spPr>
          <a:xfrm>
            <a:off x="460375" y="1556792"/>
            <a:ext cx="6919937" cy="4896544"/>
          </a:xfrm>
          <a:prstGeom prst="wedgeRectCallout">
            <a:avLst>
              <a:gd name="adj1" fmla="val 54873"/>
              <a:gd name="adj2" fmla="val 38768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0375" y="404664"/>
            <a:ext cx="5791200" cy="831622"/>
          </a:xfrm>
        </p:spPr>
        <p:txBody>
          <a:bodyPr/>
          <a:lstStyle/>
          <a:p>
            <a:pPr algn="l"/>
            <a:r>
              <a:rPr lang="de-AT" dirty="0" smtClean="0"/>
              <a:t> </a:t>
            </a:r>
            <a:r>
              <a:rPr lang="de-AT" dirty="0" smtClean="0"/>
              <a:t>10^(7-x)=6^(2x+1)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69168" y="1628800"/>
            <a:ext cx="8229600" cy="4997152"/>
          </a:xfrm>
        </p:spPr>
        <p:txBody>
          <a:bodyPr>
            <a:normAutofit/>
          </a:bodyPr>
          <a:lstStyle/>
          <a:p>
            <a:pPr marL="542925" indent="0">
              <a:buNone/>
              <a:tabLst>
                <a:tab pos="3590925" algn="l"/>
              </a:tabLst>
            </a:pPr>
            <a:r>
              <a:rPr lang="de-AT" dirty="0" smtClean="0"/>
              <a:t>10^(7- x) </a:t>
            </a:r>
            <a:r>
              <a:rPr lang="de-AT" b="1" dirty="0" smtClean="0"/>
              <a:t>=</a:t>
            </a:r>
            <a:r>
              <a:rPr lang="de-AT" dirty="0" smtClean="0"/>
              <a:t> 6^(2x+1)</a:t>
            </a:r>
            <a:r>
              <a:rPr lang="de-AT" dirty="0"/>
              <a:t>	</a:t>
            </a:r>
            <a:r>
              <a:rPr lang="de-AT" dirty="0" smtClean="0">
                <a:solidFill>
                  <a:srgbClr val="FF0000"/>
                </a:solidFill>
              </a:rPr>
              <a:t>|</a:t>
            </a:r>
            <a:r>
              <a:rPr lang="de-AT" dirty="0" smtClean="0"/>
              <a:t>log</a:t>
            </a:r>
          </a:p>
          <a:p>
            <a:pPr marL="542925" indent="0">
              <a:buNone/>
              <a:tabLst>
                <a:tab pos="3590925" algn="l"/>
              </a:tabLst>
            </a:pPr>
            <a:r>
              <a:rPr lang="de-AT" dirty="0"/>
              <a:t>l</a:t>
            </a:r>
            <a:r>
              <a:rPr lang="de-AT" dirty="0" smtClean="0"/>
              <a:t>og 10^(7- x) </a:t>
            </a:r>
            <a:r>
              <a:rPr lang="de-AT" b="1" dirty="0" smtClean="0"/>
              <a:t>=</a:t>
            </a:r>
            <a:r>
              <a:rPr lang="de-AT" dirty="0" smtClean="0"/>
              <a:t> log 6^(2x+1)</a:t>
            </a:r>
          </a:p>
          <a:p>
            <a:pPr marL="542925" indent="0">
              <a:buNone/>
              <a:tabLst>
                <a:tab pos="3590925" algn="l"/>
              </a:tabLst>
            </a:pPr>
            <a:r>
              <a:rPr lang="de-AT" dirty="0" smtClean="0"/>
              <a:t>(7- x)*log 10 </a:t>
            </a:r>
            <a:r>
              <a:rPr lang="de-AT" b="1" dirty="0" smtClean="0"/>
              <a:t>=</a:t>
            </a:r>
            <a:r>
              <a:rPr lang="de-AT" dirty="0" smtClean="0"/>
              <a:t> (2x+1)*log 6</a:t>
            </a:r>
          </a:p>
          <a:p>
            <a:pPr marL="542925" indent="0">
              <a:buNone/>
              <a:tabLst>
                <a:tab pos="3590925" algn="l"/>
                <a:tab pos="4124325" algn="l"/>
              </a:tabLst>
            </a:pPr>
            <a:r>
              <a:rPr lang="de-AT" dirty="0" smtClean="0"/>
              <a:t>7- x </a:t>
            </a:r>
            <a:r>
              <a:rPr lang="de-AT" b="1" dirty="0" smtClean="0"/>
              <a:t>=</a:t>
            </a:r>
            <a:r>
              <a:rPr lang="de-AT" dirty="0" smtClean="0"/>
              <a:t> 2x*log 6 + log 6 	</a:t>
            </a:r>
            <a:r>
              <a:rPr lang="de-AT" dirty="0" smtClean="0">
                <a:solidFill>
                  <a:srgbClr val="FF0000"/>
                </a:solidFill>
              </a:rPr>
              <a:t>|</a:t>
            </a:r>
            <a:r>
              <a:rPr lang="de-AT" dirty="0" smtClean="0"/>
              <a:t>-7</a:t>
            </a:r>
          </a:p>
          <a:p>
            <a:pPr marL="542925" indent="0">
              <a:buNone/>
              <a:tabLst>
                <a:tab pos="3590925" algn="l"/>
                <a:tab pos="4486275" algn="l"/>
              </a:tabLst>
            </a:pPr>
            <a:r>
              <a:rPr lang="de-AT" dirty="0" smtClean="0"/>
              <a:t>- x </a:t>
            </a:r>
            <a:r>
              <a:rPr lang="de-AT" b="1" dirty="0" smtClean="0"/>
              <a:t>=</a:t>
            </a:r>
            <a:r>
              <a:rPr lang="de-AT" dirty="0" smtClean="0"/>
              <a:t> 2x*log 6 + log 6 - 7 	</a:t>
            </a:r>
            <a:r>
              <a:rPr lang="de-AT" dirty="0" smtClean="0">
                <a:solidFill>
                  <a:srgbClr val="FF0000"/>
                </a:solidFill>
              </a:rPr>
              <a:t>|</a:t>
            </a:r>
            <a:r>
              <a:rPr lang="de-AT" dirty="0" smtClean="0"/>
              <a:t>-2x *log 6</a:t>
            </a:r>
          </a:p>
          <a:p>
            <a:pPr marL="542925" indent="0">
              <a:buNone/>
              <a:tabLst>
                <a:tab pos="3590925" algn="l"/>
              </a:tabLst>
            </a:pPr>
            <a:r>
              <a:rPr lang="de-AT" dirty="0" smtClean="0"/>
              <a:t>- x - 2x*log 6 </a:t>
            </a:r>
            <a:r>
              <a:rPr lang="de-AT" b="1" dirty="0" smtClean="0"/>
              <a:t>=</a:t>
            </a:r>
            <a:r>
              <a:rPr lang="de-AT" dirty="0" smtClean="0"/>
              <a:t> log 6 - 7</a:t>
            </a:r>
          </a:p>
          <a:p>
            <a:pPr marL="542925" indent="0">
              <a:buNone/>
              <a:tabLst>
                <a:tab pos="3590925" algn="l"/>
                <a:tab pos="4933950" algn="l"/>
              </a:tabLst>
            </a:pPr>
            <a:r>
              <a:rPr lang="de-AT" dirty="0" smtClean="0"/>
              <a:t>x * (-1 - 2*log 6) </a:t>
            </a:r>
            <a:r>
              <a:rPr lang="de-AT" b="1" dirty="0" smtClean="0"/>
              <a:t>=</a:t>
            </a:r>
            <a:r>
              <a:rPr lang="de-AT" dirty="0" smtClean="0"/>
              <a:t> log6 - 7 	</a:t>
            </a:r>
            <a:r>
              <a:rPr lang="de-AT" dirty="0" smtClean="0">
                <a:solidFill>
                  <a:srgbClr val="FF0000"/>
                </a:solidFill>
              </a:rPr>
              <a:t>|</a:t>
            </a:r>
            <a:r>
              <a:rPr lang="de-AT" dirty="0" smtClean="0"/>
              <a:t>: (-1 -2* log 6)</a:t>
            </a:r>
          </a:p>
          <a:p>
            <a:pPr marL="542925" indent="0">
              <a:buNone/>
              <a:tabLst>
                <a:tab pos="1619250" algn="l"/>
                <a:tab pos="3314700" algn="l"/>
                <a:tab pos="4305300" algn="l"/>
              </a:tabLst>
            </a:pPr>
            <a:r>
              <a:rPr lang="de-AT" dirty="0" smtClean="0"/>
              <a:t>	log 6 -7</a:t>
            </a:r>
            <a:r>
              <a:rPr lang="de-AT" dirty="0"/>
              <a:t>	</a:t>
            </a:r>
            <a:r>
              <a:rPr lang="de-AT" dirty="0" smtClean="0"/>
              <a:t>         - 6,22</a:t>
            </a:r>
          </a:p>
          <a:p>
            <a:pPr marL="542925">
              <a:tabLst>
                <a:tab pos="3590925" algn="l"/>
              </a:tabLst>
            </a:pPr>
            <a:r>
              <a:rPr lang="de-AT" dirty="0" smtClean="0"/>
              <a:t>x </a:t>
            </a:r>
            <a:r>
              <a:rPr lang="de-AT" b="1" dirty="0" smtClean="0"/>
              <a:t>=   </a:t>
            </a:r>
            <a:r>
              <a:rPr lang="de-AT" dirty="0" smtClean="0"/>
              <a:t> (-1 - 2*log 6)       </a:t>
            </a:r>
            <a:r>
              <a:rPr lang="de-AT" b="1" dirty="0" smtClean="0"/>
              <a:t>=</a:t>
            </a:r>
            <a:r>
              <a:rPr lang="de-AT" dirty="0" smtClean="0"/>
              <a:t>      (-</a:t>
            </a:r>
            <a:r>
              <a:rPr lang="de-AT" dirty="0"/>
              <a:t>1 - </a:t>
            </a:r>
            <a:r>
              <a:rPr lang="de-AT" dirty="0" smtClean="0"/>
              <a:t>log 6^2)    </a:t>
            </a:r>
            <a:r>
              <a:rPr lang="de-AT" b="1" dirty="0" smtClean="0"/>
              <a:t>=</a:t>
            </a:r>
            <a:r>
              <a:rPr lang="de-AT" dirty="0" smtClean="0"/>
              <a:t> </a:t>
            </a:r>
            <a:r>
              <a:rPr lang="de-AT" u="sng" dirty="0" smtClean="0"/>
              <a:t>2,43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1259632" y="5157192"/>
            <a:ext cx="1800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3920343" y="5161359"/>
            <a:ext cx="14401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" descr="https://mail-attachment.googleusercontent.com/attachment/u/0/?ui=2&amp;ik=afe1f8d1ce&amp;view=att&amp;th=141ec103b3b9f901&amp;attid=0.2&amp;disp=inline&amp;safe=1&amp;zw&amp;saduie=AG9B_P9VaH9Y6kKeyVJbIcDXgMbK&amp;sadet=1383840870545&amp;sads=dddVgaOAlrvyPsee9jIQOAZoLzg&amp;sadssc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" name="AutoShape 4" descr="https://mail-attachment.googleusercontent.com/attachment/u/0/?ui=2&amp;ik=afe1f8d1ce&amp;view=att&amp;th=141ec103b3b9f901&amp;attid=0.2&amp;disp=inline&amp;safe=1&amp;zw&amp;saduie=AG9B_P9VaH9Y6kKeyVJbIcDXgMbK&amp;sadet=1383840870545&amp;sads=dddVgaOAlrvyPsee9jIQOAZoLzg&amp;sadssc=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128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ZELJKO\Downloads\pi-ahmed 2 blau ib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013176"/>
            <a:ext cx="1845940" cy="1381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eckige Legende 3"/>
          <p:cNvSpPr/>
          <p:nvPr/>
        </p:nvSpPr>
        <p:spPr>
          <a:xfrm>
            <a:off x="539552" y="1700808"/>
            <a:ext cx="6552728" cy="2736304"/>
          </a:xfrm>
          <a:prstGeom prst="wedgeRectCallout">
            <a:avLst>
              <a:gd name="adj1" fmla="val 49753"/>
              <a:gd name="adj2" fmla="val 7224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Erklärung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52600"/>
            <a:ext cx="7139136" cy="4373563"/>
          </a:xfrm>
        </p:spPr>
        <p:txBody>
          <a:bodyPr/>
          <a:lstStyle/>
          <a:p>
            <a:pPr marL="0" indent="0">
              <a:buNone/>
            </a:pPr>
            <a:r>
              <a:rPr lang="de-AT" dirty="0" smtClean="0"/>
              <a:t>1) Auf beiden Seiten der Gleichung den Logarithmus nehmen</a:t>
            </a:r>
          </a:p>
          <a:p>
            <a:pPr marL="0" indent="0">
              <a:buNone/>
            </a:pPr>
            <a:r>
              <a:rPr lang="de-AT" dirty="0" smtClean="0"/>
              <a:t>2) 7-x und 2x+1 in Klammer setzen</a:t>
            </a:r>
          </a:p>
          <a:p>
            <a:pPr marL="0" indent="0">
              <a:buNone/>
            </a:pPr>
            <a:r>
              <a:rPr lang="de-AT" dirty="0" smtClean="0"/>
              <a:t>3) x auf eine Seite bringen</a:t>
            </a:r>
          </a:p>
          <a:p>
            <a:pPr marL="0" indent="0">
              <a:buNone/>
            </a:pPr>
            <a:r>
              <a:rPr lang="de-AT" dirty="0" smtClean="0"/>
              <a:t>4) Logarithmus berechnen und Klammer  auflösen</a:t>
            </a:r>
          </a:p>
        </p:txBody>
      </p:sp>
    </p:spTree>
    <p:extLst>
      <p:ext uri="{BB962C8B-B14F-4D97-AF65-F5344CB8AC3E}">
        <p14:creationId xmlns:p14="http://schemas.microsoft.com/office/powerpoint/2010/main" val="180205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ZELJKO\Downloads\pi-ahmed 2 rot ib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374" y="5445224"/>
            <a:ext cx="125049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eckige Legende 5"/>
          <p:cNvSpPr/>
          <p:nvPr/>
        </p:nvSpPr>
        <p:spPr>
          <a:xfrm>
            <a:off x="323528" y="1340768"/>
            <a:ext cx="8280920" cy="3816424"/>
          </a:xfrm>
          <a:prstGeom prst="wedgeRectCallout">
            <a:avLst>
              <a:gd name="adj1" fmla="val -2076"/>
              <a:gd name="adj2" fmla="val 63760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5791200" cy="759614"/>
          </a:xfrm>
        </p:spPr>
        <p:txBody>
          <a:bodyPr>
            <a:normAutofit/>
          </a:bodyPr>
          <a:lstStyle/>
          <a:p>
            <a:pPr algn="l"/>
            <a:r>
              <a:rPr lang="de-AT" dirty="0" smtClean="0"/>
              <a:t> </a:t>
            </a:r>
            <a:r>
              <a:rPr lang="de-AT" dirty="0" smtClean="0"/>
              <a:t>8^(2x+4) = 9^(3x+6)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5328592"/>
          </a:xfrm>
        </p:spPr>
        <p:txBody>
          <a:bodyPr/>
          <a:lstStyle/>
          <a:p>
            <a:pPr marL="0" indent="0">
              <a:buNone/>
            </a:pPr>
            <a:r>
              <a:rPr lang="de-AT" dirty="0" smtClean="0"/>
              <a:t>(2x+4) * log 8 </a:t>
            </a:r>
            <a:r>
              <a:rPr lang="de-AT" b="1" dirty="0" smtClean="0"/>
              <a:t>=</a:t>
            </a:r>
            <a:r>
              <a:rPr lang="de-AT" dirty="0" smtClean="0"/>
              <a:t> (3x+6) * log 9</a:t>
            </a:r>
          </a:p>
          <a:p>
            <a:pPr marL="0" indent="0">
              <a:buNone/>
            </a:pPr>
            <a:r>
              <a:rPr lang="de-AT" dirty="0" smtClean="0"/>
              <a:t>2x * log 8 + log 8^4 </a:t>
            </a:r>
            <a:r>
              <a:rPr lang="de-AT" b="1" dirty="0" smtClean="0"/>
              <a:t>=</a:t>
            </a:r>
            <a:r>
              <a:rPr lang="de-AT" dirty="0" smtClean="0"/>
              <a:t> 3x log 9 + log9^6</a:t>
            </a:r>
            <a:r>
              <a:rPr lang="de-AT" dirty="0"/>
              <a:t>	</a:t>
            </a:r>
            <a:r>
              <a:rPr lang="de-AT" dirty="0" smtClean="0">
                <a:solidFill>
                  <a:srgbClr val="FF0000"/>
                </a:solidFill>
              </a:rPr>
              <a:t>|</a:t>
            </a:r>
            <a:r>
              <a:rPr lang="de-AT" dirty="0" smtClean="0"/>
              <a:t>-2x * log 8</a:t>
            </a:r>
          </a:p>
          <a:p>
            <a:pPr marL="0" indent="0">
              <a:buNone/>
              <a:tabLst>
                <a:tab pos="5562600" algn="l"/>
                <a:tab pos="6543675" algn="l"/>
              </a:tabLst>
            </a:pPr>
            <a:r>
              <a:rPr lang="de-AT" dirty="0" smtClean="0"/>
              <a:t>log 8^4 </a:t>
            </a:r>
            <a:r>
              <a:rPr lang="de-AT" b="1" dirty="0" smtClean="0"/>
              <a:t>=</a:t>
            </a:r>
            <a:r>
              <a:rPr lang="de-AT" dirty="0" smtClean="0"/>
              <a:t> 3x * log9 – 2x *log 8 + log9^6	</a:t>
            </a:r>
            <a:r>
              <a:rPr lang="de-AT" dirty="0" smtClean="0">
                <a:solidFill>
                  <a:srgbClr val="FF0000"/>
                </a:solidFill>
              </a:rPr>
              <a:t>|</a:t>
            </a:r>
            <a:r>
              <a:rPr lang="de-AT" dirty="0" smtClean="0"/>
              <a:t>- log 9^6</a:t>
            </a:r>
          </a:p>
          <a:p>
            <a:pPr marL="0" indent="0">
              <a:buNone/>
              <a:tabLst>
                <a:tab pos="5743575" algn="l"/>
                <a:tab pos="6543675" algn="l"/>
              </a:tabLst>
            </a:pPr>
            <a:r>
              <a:rPr lang="de-AT" dirty="0"/>
              <a:t>l</a:t>
            </a:r>
            <a:r>
              <a:rPr lang="de-AT" dirty="0" smtClean="0"/>
              <a:t>og 8^4 –log 9^6 </a:t>
            </a:r>
            <a:r>
              <a:rPr lang="de-AT" b="1" dirty="0" smtClean="0"/>
              <a:t>=</a:t>
            </a:r>
            <a:r>
              <a:rPr lang="de-AT" dirty="0" smtClean="0"/>
              <a:t> </a:t>
            </a:r>
            <a:r>
              <a:rPr lang="de-AT" dirty="0" smtClean="0"/>
              <a:t>- 2x </a:t>
            </a:r>
            <a:r>
              <a:rPr lang="de-AT" dirty="0" smtClean="0"/>
              <a:t>*log 8 </a:t>
            </a:r>
            <a:r>
              <a:rPr lang="de-AT" dirty="0" smtClean="0"/>
              <a:t>+ 3x </a:t>
            </a:r>
            <a:r>
              <a:rPr lang="de-AT" dirty="0" smtClean="0"/>
              <a:t>*log 9</a:t>
            </a:r>
          </a:p>
          <a:p>
            <a:pPr>
              <a:tabLst>
                <a:tab pos="5743575" algn="l"/>
                <a:tab pos="6543675" algn="l"/>
              </a:tabLst>
            </a:pPr>
            <a:r>
              <a:rPr lang="de-AT" dirty="0"/>
              <a:t>l</a:t>
            </a:r>
            <a:r>
              <a:rPr lang="de-AT" dirty="0" smtClean="0"/>
              <a:t>og [8^4 / 9^6] </a:t>
            </a:r>
            <a:r>
              <a:rPr lang="de-AT" b="1" dirty="0" smtClean="0"/>
              <a:t>=</a:t>
            </a:r>
            <a:r>
              <a:rPr lang="de-AT" dirty="0" smtClean="0"/>
              <a:t> x </a:t>
            </a:r>
            <a:r>
              <a:rPr lang="de-AT" dirty="0" smtClean="0"/>
              <a:t>*(log 9^3 – log8^2</a:t>
            </a:r>
            <a:r>
              <a:rPr lang="de-AT" dirty="0" smtClean="0"/>
              <a:t>)              </a:t>
            </a:r>
            <a:r>
              <a:rPr lang="de-AT" dirty="0" smtClean="0">
                <a:solidFill>
                  <a:srgbClr val="FF0000"/>
                </a:solidFill>
              </a:rPr>
              <a:t>| </a:t>
            </a:r>
            <a:r>
              <a:rPr lang="de-AT" dirty="0"/>
              <a:t>x herausheben</a:t>
            </a:r>
          </a:p>
          <a:p>
            <a:pPr marL="0" indent="0">
              <a:buNone/>
              <a:tabLst>
                <a:tab pos="5562600" algn="l"/>
                <a:tab pos="6543675" algn="l"/>
              </a:tabLst>
            </a:pPr>
            <a:r>
              <a:rPr lang="de-AT" dirty="0"/>
              <a:t>l</a:t>
            </a:r>
            <a:r>
              <a:rPr lang="de-AT" dirty="0" smtClean="0"/>
              <a:t>og [8^4 / 9^6] </a:t>
            </a:r>
            <a:r>
              <a:rPr lang="de-AT" b="1" dirty="0" smtClean="0"/>
              <a:t>=</a:t>
            </a:r>
            <a:r>
              <a:rPr lang="de-AT" dirty="0" smtClean="0"/>
              <a:t> x * log </a:t>
            </a:r>
            <a:r>
              <a:rPr lang="de-AT" dirty="0" smtClean="0"/>
              <a:t>[9^3/8^2]</a:t>
            </a:r>
            <a:r>
              <a:rPr lang="de-AT" dirty="0" smtClean="0"/>
              <a:t>	</a:t>
            </a:r>
            <a:r>
              <a:rPr lang="de-AT" dirty="0" smtClean="0">
                <a:solidFill>
                  <a:srgbClr val="FF0000"/>
                </a:solidFill>
              </a:rPr>
              <a:t>|</a:t>
            </a:r>
            <a:r>
              <a:rPr lang="de-AT" dirty="0" smtClean="0"/>
              <a:t>:</a:t>
            </a:r>
            <a:r>
              <a:rPr lang="de-AT" dirty="0" smtClean="0"/>
              <a:t>log[9^3/8^2</a:t>
            </a:r>
            <a:r>
              <a:rPr lang="de-AT" dirty="0" smtClean="0"/>
              <a:t>]</a:t>
            </a:r>
            <a:endParaRPr lang="de-AT" dirty="0" smtClean="0"/>
          </a:p>
          <a:p>
            <a:pPr marL="0" indent="0">
              <a:buNone/>
              <a:tabLst>
                <a:tab pos="714375" algn="l"/>
                <a:tab pos="5743575" algn="l"/>
                <a:tab pos="6543675" algn="l"/>
              </a:tabLst>
            </a:pPr>
            <a:r>
              <a:rPr lang="de-AT" dirty="0"/>
              <a:t>	</a:t>
            </a:r>
            <a:r>
              <a:rPr lang="de-AT" dirty="0" smtClean="0"/>
              <a:t>log </a:t>
            </a:r>
            <a:r>
              <a:rPr lang="de-AT" dirty="0" smtClean="0"/>
              <a:t>[8^4 </a:t>
            </a:r>
            <a:r>
              <a:rPr lang="de-AT" dirty="0" smtClean="0"/>
              <a:t>/</a:t>
            </a:r>
            <a:r>
              <a:rPr lang="de-AT" dirty="0" smtClean="0"/>
              <a:t>9^6]</a:t>
            </a:r>
            <a:endParaRPr lang="de-AT" dirty="0" smtClean="0"/>
          </a:p>
          <a:p>
            <a:pPr marL="0" indent="0">
              <a:buNone/>
              <a:tabLst>
                <a:tab pos="714375" algn="l"/>
                <a:tab pos="2962275" algn="l"/>
                <a:tab pos="5743575" algn="l"/>
                <a:tab pos="6543675" algn="l"/>
              </a:tabLst>
            </a:pPr>
            <a:r>
              <a:rPr lang="de-AT" dirty="0" smtClean="0"/>
              <a:t>x </a:t>
            </a:r>
            <a:r>
              <a:rPr lang="de-AT" b="1" dirty="0" smtClean="0"/>
              <a:t>=</a:t>
            </a:r>
            <a:r>
              <a:rPr lang="de-AT" dirty="0" smtClean="0"/>
              <a:t> 	log </a:t>
            </a:r>
            <a:r>
              <a:rPr lang="de-AT" dirty="0" smtClean="0"/>
              <a:t>[9^3/8^2]</a:t>
            </a:r>
            <a:r>
              <a:rPr lang="de-AT" dirty="0" smtClean="0"/>
              <a:t>	</a:t>
            </a:r>
            <a:r>
              <a:rPr lang="de-AT" b="1" dirty="0" smtClean="0"/>
              <a:t>=</a:t>
            </a:r>
            <a:r>
              <a:rPr lang="de-AT" dirty="0" smtClean="0"/>
              <a:t> </a:t>
            </a:r>
            <a:r>
              <a:rPr lang="de-AT" u="sng" dirty="0" smtClean="0"/>
              <a:t>-2 </a:t>
            </a:r>
            <a:endParaRPr lang="de-AT" u="sng" dirty="0"/>
          </a:p>
          <a:p>
            <a:pPr marL="0" indent="0">
              <a:buNone/>
              <a:tabLst>
                <a:tab pos="5743575" algn="l"/>
                <a:tab pos="6543675" algn="l"/>
              </a:tabLst>
            </a:pPr>
            <a:endParaRPr lang="de-AT" dirty="0"/>
          </a:p>
        </p:txBody>
      </p:sp>
      <p:cxnSp>
        <p:nvCxnSpPr>
          <p:cNvPr id="5" name="Gerade Verbindung 4"/>
          <p:cNvCxnSpPr/>
          <p:nvPr/>
        </p:nvCxnSpPr>
        <p:spPr>
          <a:xfrm>
            <a:off x="755576" y="4437112"/>
            <a:ext cx="23042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85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ZELJKO\Downloads\pi-ahmed 2 grün ib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013176"/>
            <a:ext cx="1881291" cy="1472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eckige Legende 3"/>
          <p:cNvSpPr/>
          <p:nvPr/>
        </p:nvSpPr>
        <p:spPr>
          <a:xfrm>
            <a:off x="467544" y="1628800"/>
            <a:ext cx="7488832" cy="2808312"/>
          </a:xfrm>
          <a:prstGeom prst="wedgeRectCallout">
            <a:avLst>
              <a:gd name="adj1" fmla="val 39964"/>
              <a:gd name="adj2" fmla="val 7471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Erklärung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de-DE" dirty="0"/>
              <a:t>Auf beiden Seiten der Gleichung den Logarithmus nehmen</a:t>
            </a:r>
          </a:p>
          <a:p>
            <a:pPr marL="514350" indent="-514350">
              <a:buAutoNum type="arabicParenR"/>
            </a:pPr>
            <a:r>
              <a:rPr lang="de-AT" dirty="0" smtClean="0"/>
              <a:t>2x+4 und 3x+6 in Klammer setzen</a:t>
            </a:r>
          </a:p>
          <a:p>
            <a:pPr marL="514350" indent="-514350">
              <a:buAutoNum type="arabicParenR"/>
            </a:pPr>
            <a:r>
              <a:rPr lang="de-AT" dirty="0"/>
              <a:t>x</a:t>
            </a:r>
            <a:r>
              <a:rPr lang="de-AT" dirty="0" smtClean="0"/>
              <a:t> auf eine Seite bringen</a:t>
            </a:r>
          </a:p>
          <a:p>
            <a:pPr marL="514350" indent="-514350">
              <a:buAutoNum type="arabicParenR"/>
            </a:pPr>
            <a:r>
              <a:rPr lang="de-AT" dirty="0"/>
              <a:t>x</a:t>
            </a:r>
            <a:r>
              <a:rPr lang="de-AT" dirty="0" smtClean="0"/>
              <a:t> berechnen und Klammer auflösen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9199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z">
  <a:themeElements>
    <a:clrScheme name="Essenz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z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z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0</TotalTime>
  <Words>118</Words>
  <Application>Microsoft Office PowerPoint</Application>
  <PresentationFormat>Bildschirmpräsentation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Essenz</vt:lpstr>
      <vt:lpstr>Exponential - gleichungEN</vt:lpstr>
      <vt:lpstr> 10^(7-x)=6^(2x+1)</vt:lpstr>
      <vt:lpstr>Erklärung</vt:lpstr>
      <vt:lpstr> 8^(2x+4) = 9^(3x+6)</vt:lpstr>
      <vt:lpstr>Erklärung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Exponentialgleichung</dc:title>
  <dc:creator>ZELJKO</dc:creator>
  <cp:lastModifiedBy>Gabi</cp:lastModifiedBy>
  <cp:revision>15</cp:revision>
  <dcterms:created xsi:type="dcterms:W3CDTF">2013-11-07T14:41:40Z</dcterms:created>
  <dcterms:modified xsi:type="dcterms:W3CDTF">2013-11-17T18:27:20Z</dcterms:modified>
</cp:coreProperties>
</file>