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92FB14-A36B-406A-9ED2-8D2919CC7A22}" type="datetimeFigureOut">
              <a:rPr lang="de-DE" smtClean="0"/>
              <a:pPr/>
              <a:t>17.11.2013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FEF1C0-6438-4FF2-B8D4-0F81931F98F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920880" cy="1998712"/>
          </a:xfrm>
        </p:spPr>
        <p:txBody>
          <a:bodyPr>
            <a:noAutofit/>
          </a:bodyPr>
          <a:lstStyle/>
          <a:p>
            <a:pPr algn="ctr"/>
            <a:r>
              <a:rPr lang="de-DE" sz="5400" dirty="0" smtClean="0">
                <a:solidFill>
                  <a:srgbClr val="CC0099"/>
                </a:solidFill>
                <a:latin typeface="Trebuchet MS" panose="020B0603020202020204" pitchFamily="34" charset="0"/>
              </a:rPr>
              <a:t>Wurzelgleichung leicht gemacht</a:t>
            </a:r>
            <a:r>
              <a:rPr lang="de-DE" sz="8000" dirty="0" smtClean="0">
                <a:solidFill>
                  <a:srgbClr val="CC0099"/>
                </a:solidFill>
                <a:latin typeface="Trebuchet MS" panose="020B0603020202020204" pitchFamily="34" charset="0"/>
              </a:rPr>
              <a:t>!</a:t>
            </a:r>
            <a:endParaRPr lang="de-DE" sz="8000" dirty="0">
              <a:solidFill>
                <a:srgbClr val="CC0099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5517232"/>
            <a:ext cx="6400800" cy="1219200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>
                <a:latin typeface="Trebuchet MS" panose="020B0603020202020204" pitchFamily="34" charset="0"/>
              </a:rPr>
              <a:t>Ich zeige dir, wie du ganz leicht eine Gleichung lösen kannst!</a:t>
            </a:r>
            <a:endParaRPr lang="de-DE" sz="2400" dirty="0">
              <a:latin typeface="Trebuchet MS" panose="020B0603020202020204" pitchFamily="34" charset="0"/>
            </a:endParaRPr>
          </a:p>
        </p:txBody>
      </p:sp>
      <p:pic>
        <p:nvPicPr>
          <p:cNvPr id="1026" name="Picture 2" descr="C:\Users\Aysun Dogan\Desktop\imagesCA7BD04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420888"/>
            <a:ext cx="2448272" cy="2986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76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937"/>
            <a:ext cx="8229600" cy="1600200"/>
          </a:xfrm>
        </p:spPr>
        <p:txBody>
          <a:bodyPr>
            <a:normAutofit/>
          </a:bodyPr>
          <a:lstStyle/>
          <a:p>
            <a:pPr algn="ctr"/>
            <a:r>
              <a:rPr lang="de-DE" sz="4800" dirty="0" smtClean="0">
                <a:solidFill>
                  <a:srgbClr val="CC0099"/>
                </a:solidFill>
              </a:rPr>
              <a:t>Die Gleichung</a:t>
            </a:r>
            <a:endParaRPr lang="de-DE" sz="4800" dirty="0">
              <a:solidFill>
                <a:srgbClr val="CC0099"/>
              </a:solidFill>
            </a:endParaRPr>
          </a:p>
        </p:txBody>
      </p:sp>
      <p:pic>
        <p:nvPicPr>
          <p:cNvPr id="4" name="Picture 2" descr="C:\Users\Aysun Dogan\Desktop\mini-mouse-disney-cartoon-minnie-character-58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3347917" cy="3130302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832277"/>
            <a:ext cx="5277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de-A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 l="27759" t="25839" r="32079" b="66040"/>
          <a:stretch>
            <a:fillRect/>
          </a:stretch>
        </p:blipFill>
        <p:spPr bwMode="auto">
          <a:xfrm>
            <a:off x="1259632" y="2216512"/>
            <a:ext cx="6159957" cy="99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465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8948" y="476672"/>
            <a:ext cx="7467600" cy="1575048"/>
          </a:xfrm>
        </p:spPr>
        <p:txBody>
          <a:bodyPr>
            <a:noAutofit/>
          </a:bodyPr>
          <a:lstStyle/>
          <a:p>
            <a:pPr algn="ctr"/>
            <a:r>
              <a:rPr lang="de-DE" sz="3600" dirty="0" smtClean="0">
                <a:solidFill>
                  <a:srgbClr val="CC0099"/>
                </a:solidFill>
              </a:rPr>
              <a:t>Zuerst musst du alle Komponenten in eine Klammer stellen und quadrieren damit du die Wurzel wegbekommst! </a:t>
            </a:r>
            <a:endParaRPr lang="de-DE" sz="3600" dirty="0">
              <a:solidFill>
                <a:srgbClr val="CC0099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28940" t="25840" r="29717" b="67516"/>
          <a:stretch>
            <a:fillRect/>
          </a:stretch>
        </p:blipFill>
        <p:spPr bwMode="auto">
          <a:xfrm>
            <a:off x="1547664" y="2564904"/>
            <a:ext cx="616068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Aysun Dogan\Desktop\imagesCAF4BO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4248472" cy="2969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651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1549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de-DE" sz="3600" dirty="0" smtClean="0">
                <a:solidFill>
                  <a:srgbClr val="CC0099"/>
                </a:solidFill>
              </a:rPr>
              <a:t>Nun ist die  Wurzel weg und du kannst beginnen zu rechnen!</a:t>
            </a:r>
            <a:endParaRPr lang="de-DE" sz="3600" dirty="0">
              <a:solidFill>
                <a:srgbClr val="CC0099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28244" t="38390" r="39272" b="54227"/>
          <a:stretch>
            <a:fillRect/>
          </a:stretch>
        </p:blipFill>
        <p:spPr bwMode="auto">
          <a:xfrm>
            <a:off x="1763688" y="1916832"/>
            <a:ext cx="5400600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27468" t="51679" r="46254" b="35770"/>
          <a:stretch>
            <a:fillRect/>
          </a:stretch>
        </p:blipFill>
        <p:spPr bwMode="auto">
          <a:xfrm>
            <a:off x="395536" y="2924944"/>
            <a:ext cx="2808312" cy="107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 l="28350" t="59676" r="46950" b="27035"/>
          <a:stretch>
            <a:fillRect/>
          </a:stretch>
        </p:blipFill>
        <p:spPr bwMode="auto">
          <a:xfrm>
            <a:off x="5436096" y="2924944"/>
            <a:ext cx="2808312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Aysun Dogan\Desktop\minnie-mouse-clip-art-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1755" y="3068960"/>
            <a:ext cx="2439563" cy="3606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55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>
                <a:solidFill>
                  <a:srgbClr val="CC0099"/>
                </a:solidFill>
              </a:rPr>
              <a:t>Hier ist nun die Probe!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25101" r="41529" b="57180"/>
          <a:stretch>
            <a:fillRect/>
          </a:stretch>
        </p:blipFill>
        <p:spPr bwMode="auto">
          <a:xfrm>
            <a:off x="467544" y="1988840"/>
            <a:ext cx="5555116" cy="204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349" t="25101" r="35623" b="57919"/>
          <a:stretch>
            <a:fillRect/>
          </a:stretch>
        </p:blipFill>
        <p:spPr bwMode="auto">
          <a:xfrm>
            <a:off x="2915816" y="4365104"/>
            <a:ext cx="5544616" cy="203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35280" cy="2074242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rgbClr val="CC0099"/>
                </a:solidFill>
              </a:rPr>
              <a:t>Bei der </a:t>
            </a:r>
            <a:r>
              <a:rPr lang="de-DE" sz="4000" dirty="0" err="1" smtClean="0">
                <a:solidFill>
                  <a:srgbClr val="CC0099"/>
                </a:solidFill>
              </a:rPr>
              <a:t>Definitionsmenge</a:t>
            </a:r>
            <a:r>
              <a:rPr lang="de-DE" sz="4000" dirty="0" smtClean="0">
                <a:solidFill>
                  <a:srgbClr val="CC0099"/>
                </a:solidFill>
              </a:rPr>
              <a:t> </a:t>
            </a:r>
            <a:r>
              <a:rPr lang="de-AT" sz="4000" dirty="0" smtClean="0">
                <a:solidFill>
                  <a:srgbClr val="CC0099"/>
                </a:solidFill>
              </a:rPr>
              <a:t>setzt du einfach den Wert unter der Wurzel ≥ 0!</a:t>
            </a:r>
            <a:r>
              <a:rPr lang="de-AT" dirty="0" smtClean="0"/>
              <a:t/>
            </a:r>
            <a:br>
              <a:rPr lang="de-AT" dirty="0" smtClean="0"/>
            </a:b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350" t="45773" r="49207" b="47863"/>
          <a:stretch>
            <a:fillRect/>
          </a:stretch>
        </p:blipFill>
        <p:spPr bwMode="auto">
          <a:xfrm>
            <a:off x="3491880" y="4797152"/>
            <a:ext cx="4176464" cy="94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ysun Dogan\Desktop\minnie-mouse-clip-art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36912"/>
            <a:ext cx="2634374" cy="4114082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25839" r="40938" b="66040"/>
          <a:stretch>
            <a:fillRect/>
          </a:stretch>
        </p:blipFill>
        <p:spPr bwMode="auto">
          <a:xfrm>
            <a:off x="2843807" y="2564904"/>
            <a:ext cx="544642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 smtClean="0">
                <a:solidFill>
                  <a:srgbClr val="CC0099"/>
                </a:solidFill>
              </a:rPr>
              <a:t>Lösungsmenge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759" t="56109" r="58657" b="35770"/>
          <a:stretch>
            <a:fillRect/>
          </a:stretch>
        </p:blipFill>
        <p:spPr bwMode="auto">
          <a:xfrm>
            <a:off x="2843808" y="1844824"/>
            <a:ext cx="28083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Aysun Dogan\Desktop\miceky_and_minnie_wallpaper_0b244.jpg"/>
          <p:cNvPicPr>
            <a:picLocks noChangeAspect="1" noChangeArrowheads="1"/>
          </p:cNvPicPr>
          <p:nvPr/>
        </p:nvPicPr>
        <p:blipFill>
          <a:blip r:embed="rId3" cstate="print"/>
          <a:srcRect t="7166"/>
          <a:stretch>
            <a:fillRect/>
          </a:stretch>
        </p:blipFill>
        <p:spPr bwMode="auto">
          <a:xfrm>
            <a:off x="3627938" y="3212977"/>
            <a:ext cx="5336550" cy="3096344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07504" y="3645024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n w="6350">
                  <a:noFill/>
                </a:ln>
                <a:solidFill>
                  <a:srgbClr val="CC0099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Nun hast du´s geschafft!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75</Words>
  <Application>Microsoft Office PowerPoint</Application>
  <PresentationFormat>Bildschirmpräsentation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Ananke</vt:lpstr>
      <vt:lpstr>Wurzelgleichung leicht gemacht!</vt:lpstr>
      <vt:lpstr>Die Gleichung</vt:lpstr>
      <vt:lpstr>Zuerst musst du alle Komponenten in eine Klammer stellen und quadrieren damit du die Wurzel wegbekommst! </vt:lpstr>
      <vt:lpstr>Nun ist die  Wurzel weg und du kannst beginnen zu rechnen!</vt:lpstr>
      <vt:lpstr>Hier ist nun die Probe!</vt:lpstr>
      <vt:lpstr>Bei der Definitionsmenge setzt du einfach den Wert unter der Wurzel ≥ 0! </vt:lpstr>
      <vt:lpstr>Lösungsmenge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Aysun Dogan</cp:lastModifiedBy>
  <cp:revision>13</cp:revision>
  <dcterms:created xsi:type="dcterms:W3CDTF">2013-11-12T17:43:08Z</dcterms:created>
  <dcterms:modified xsi:type="dcterms:W3CDTF">2013-11-17T16:59:26Z</dcterms:modified>
</cp:coreProperties>
</file>