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99A568-6337-4252-A3B4-4D5FC6D31CC9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85F08A-4B27-4583-A86A-9234FD4E4EBA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nedim.becirovic.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059832" y="4221088"/>
            <a:ext cx="5637010" cy="882119"/>
          </a:xfrm>
        </p:spPr>
        <p:txBody>
          <a:bodyPr/>
          <a:lstStyle/>
          <a:p>
            <a:r>
              <a:rPr lang="de-AT" dirty="0" smtClean="0"/>
              <a:t>Nedim BECIROVIC 2 AKA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2204864"/>
            <a:ext cx="8568952" cy="1368152"/>
          </a:xfrm>
        </p:spPr>
        <p:txBody>
          <a:bodyPr/>
          <a:lstStyle/>
          <a:p>
            <a:pPr marL="182880" indent="0">
              <a:buNone/>
            </a:pPr>
            <a:r>
              <a:rPr lang="de-AT" dirty="0" smtClean="0"/>
              <a:t>Exponentialgleichungen</a:t>
            </a:r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17032"/>
            <a:ext cx="2400267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61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4437112"/>
            <a:ext cx="6512511" cy="1143000"/>
          </a:xfrm>
        </p:spPr>
        <p:txBody>
          <a:bodyPr/>
          <a:lstStyle/>
          <a:p>
            <a:r>
              <a:rPr lang="de-AT" dirty="0" smtClean="0"/>
              <a:t>Inhalt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560840" cy="341756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de-A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Darüber musst du Bescheid wissen:</a:t>
            </a:r>
          </a:p>
          <a:p>
            <a:pPr marL="45720" indent="0">
              <a:buNone/>
            </a:pPr>
            <a:endParaRPr lang="de-AT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Logarithmen</a:t>
            </a:r>
          </a:p>
          <a:p>
            <a:r>
              <a:rPr lang="de-A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Rechengesetze für Logarithmen</a:t>
            </a:r>
          </a:p>
          <a:p>
            <a:r>
              <a:rPr lang="de-A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Exponentialgleichung</a:t>
            </a:r>
          </a:p>
        </p:txBody>
      </p:sp>
    </p:spTree>
    <p:extLst>
      <p:ext uri="{BB962C8B-B14F-4D97-AF65-F5344CB8AC3E}">
        <p14:creationId xmlns:p14="http://schemas.microsoft.com/office/powerpoint/2010/main" val="3521736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5445224"/>
            <a:ext cx="6512511" cy="1143000"/>
          </a:xfrm>
        </p:spPr>
        <p:txBody>
          <a:bodyPr/>
          <a:lstStyle/>
          <a:p>
            <a:r>
              <a:rPr lang="de-AT" dirty="0" smtClean="0"/>
              <a:t>Logarithmen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497680"/>
          </a:xfrm>
        </p:spPr>
        <p:txBody>
          <a:bodyPr/>
          <a:lstStyle/>
          <a:p>
            <a:pPr marL="45720" indent="0">
              <a:buNone/>
            </a:pP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Logarithmen braucht man zum Lösen von Exponentialgleichungen.</a:t>
            </a:r>
          </a:p>
          <a:p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Es gibt zwei Arten:</a:t>
            </a:r>
          </a:p>
          <a:p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Natürlicher Logarithmus:</a:t>
            </a:r>
          </a:p>
          <a:p>
            <a:pPr marL="45720" indent="0">
              <a:buNone/>
            </a:pP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Zehnerlogarithmus:  </a:t>
            </a:r>
          </a:p>
        </p:txBody>
      </p:sp>
      <p:sp>
        <p:nvSpPr>
          <p:cNvPr id="5" name="Wolkenförmige Legende 4"/>
          <p:cNvSpPr/>
          <p:nvPr/>
        </p:nvSpPr>
        <p:spPr>
          <a:xfrm rot="397134">
            <a:off x="4497954" y="1705782"/>
            <a:ext cx="2664296" cy="136815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 smtClean="0"/>
              <a:t>ln</a:t>
            </a:r>
            <a:r>
              <a:rPr lang="de-AT" dirty="0" smtClean="0"/>
              <a:t>… Basis e</a:t>
            </a:r>
            <a:endParaRPr lang="de-AT" dirty="0"/>
          </a:p>
        </p:txBody>
      </p:sp>
      <p:sp>
        <p:nvSpPr>
          <p:cNvPr id="6" name="Wolkenförmige Legende 5"/>
          <p:cNvSpPr/>
          <p:nvPr/>
        </p:nvSpPr>
        <p:spPr>
          <a:xfrm rot="397134">
            <a:off x="4281931" y="3577990"/>
            <a:ext cx="2664296" cy="136815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log… Basis 10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82762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Rechenregeln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de-AT" dirty="0" smtClean="0"/>
              <a:t>Es gibt drei Rechenregeln zum Lösen von Exponentialgleichungen: </a:t>
            </a:r>
          </a:p>
          <a:p>
            <a:endParaRPr lang="de-AT" dirty="0"/>
          </a:p>
          <a:p>
            <a:r>
              <a:rPr lang="de-AT" dirty="0" smtClean="0"/>
              <a:t>1. </a:t>
            </a:r>
            <a:r>
              <a:rPr lang="de-AT" sz="2400" dirty="0"/>
              <a:t>log (u*v) = log u + log </a:t>
            </a:r>
            <a:r>
              <a:rPr lang="de-AT" sz="2400" dirty="0" smtClean="0"/>
              <a:t>v</a:t>
            </a:r>
            <a:endParaRPr lang="de-AT" dirty="0" smtClean="0"/>
          </a:p>
          <a:p>
            <a:endParaRPr lang="de-AT" sz="2400" dirty="0"/>
          </a:p>
          <a:p>
            <a:pPr lvl="0"/>
            <a:r>
              <a:rPr lang="de-AT" sz="2400" dirty="0" smtClean="0"/>
              <a:t>2. </a:t>
            </a:r>
            <a:r>
              <a:rPr lang="de-AT" sz="2400" dirty="0"/>
              <a:t>log (u/v) = log u - log </a:t>
            </a:r>
            <a:r>
              <a:rPr lang="de-AT" sz="2400" dirty="0" smtClean="0"/>
              <a:t>v</a:t>
            </a:r>
          </a:p>
          <a:p>
            <a:pPr lvl="0"/>
            <a:endParaRPr lang="de-AT" sz="2400" dirty="0"/>
          </a:p>
          <a:p>
            <a:r>
              <a:rPr lang="de-AT" sz="2400" dirty="0" smtClean="0"/>
              <a:t>3. </a:t>
            </a:r>
            <a:r>
              <a:rPr lang="de-AT" sz="2400" dirty="0"/>
              <a:t>log (</a:t>
            </a:r>
            <a:r>
              <a:rPr lang="de-AT" sz="2400" dirty="0" err="1"/>
              <a:t>u^n</a:t>
            </a:r>
            <a:r>
              <a:rPr lang="de-AT" sz="2400" dirty="0"/>
              <a:t>) = n *log u</a:t>
            </a:r>
          </a:p>
          <a:p>
            <a:pPr lvl="0"/>
            <a:endParaRPr lang="de-AT" sz="2400" dirty="0" smtClean="0"/>
          </a:p>
          <a:p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10509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5517232"/>
            <a:ext cx="6512511" cy="1143000"/>
          </a:xfrm>
        </p:spPr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0" y="332656"/>
            <a:ext cx="9144000" cy="5400600"/>
          </a:xfrm>
        </p:spPr>
        <p:txBody>
          <a:bodyPr>
            <a:normAutofit fontScale="40000" lnSpcReduction="20000"/>
          </a:bodyPr>
          <a:lstStyle/>
          <a:p>
            <a:pPr marL="45720" indent="0">
              <a:buNone/>
            </a:pPr>
            <a:r>
              <a:rPr lang="de-AT" sz="6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AT" sz="6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^(2*x+1) = 8^(3*x-2)</a:t>
            </a:r>
            <a:endParaRPr lang="de-AT" sz="6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de-AT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^(2*x+1)=8^(3*x-2)     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|  log 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auf 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beiden Seiten logarithmieren </a:t>
            </a: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log 4^(2*x+1)=log 8^(3*x-2) →  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Klammern nicht vergessen!</a:t>
            </a: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2x+1)*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log 4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=(3x-2)*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log 8 → Logarithmen ausrechnen </a:t>
            </a:r>
          </a:p>
          <a:p>
            <a:pPr marL="2509838" indent="0">
              <a:buNone/>
            </a:pP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Zahlen speichern, nicht runden!</a:t>
            </a:r>
          </a:p>
          <a:p>
            <a:pPr marL="45720" indent="0">
              <a:buNone/>
            </a:pP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2x+1)*0,602=(3x-2)*0,903 → 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Klammern ausmultiplizieren</a:t>
            </a:r>
          </a:p>
          <a:p>
            <a:pPr marL="45720" indent="0">
              <a:buNone/>
            </a:pP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1,204x+0,602=2,709x-1,806     |+1,806 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selben Terme auf eine Seite 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bringen</a:t>
            </a:r>
          </a:p>
          <a:p>
            <a:pPr marL="45720" indent="0">
              <a:buNone/>
            </a:pP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2,408+1,204x=2,709x     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|-1,204x</a:t>
            </a: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2,408=1,505x     |:1,505 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x auf eine Seite bringen, dazu muss dividiert werden 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x=1,6</a:t>
            </a:r>
            <a:r>
              <a:rPr lang="de-AT" sz="23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de-A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A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162" y="1124744"/>
            <a:ext cx="2400267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15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5589240"/>
            <a:ext cx="6512511" cy="1143000"/>
          </a:xfrm>
        </p:spPr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0" y="332656"/>
            <a:ext cx="9144000" cy="5112568"/>
          </a:xfrm>
        </p:spPr>
        <p:txBody>
          <a:bodyPr>
            <a:normAutofit fontScale="32500" lnSpcReduction="20000"/>
          </a:bodyPr>
          <a:lstStyle/>
          <a:p>
            <a:pPr marL="45720" indent="0">
              <a:buNone/>
            </a:pPr>
            <a:r>
              <a:rPr lang="de-AT" sz="6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3^x * 4^(x+1)=5^(x+2)</a:t>
            </a:r>
          </a:p>
          <a:p>
            <a:pPr marL="45720" indent="0">
              <a:buNone/>
            </a:pPr>
            <a:endParaRPr lang="de-AT" sz="6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log [3^x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* 4^(x+1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)] = log 5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^(x+2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      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log </a:t>
            </a:r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→ auf beiden Seiten logarithmieren, dabei Klammern </a:t>
            </a:r>
          </a:p>
          <a:p>
            <a:pPr marL="45720" indent="0">
              <a:buNone/>
            </a:pPr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</a:t>
            </a:r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richtig setzen </a:t>
            </a:r>
            <a:endParaRPr lang="de-AT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log [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3^x] 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+´log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[4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^(x+1)] = log 5^(x+2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  |   das Gesetz   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log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(u*v) = log u + log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anwenden!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de-AT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((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x)*log3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+ ((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x+1)*log4)=(x+2)*log5 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| 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das Gesetz 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log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sz="4000" dirty="0" err="1">
                <a:latin typeface="Arial" panose="020B0604020202020204" pitchFamily="34" charset="0"/>
                <a:cs typeface="Arial" panose="020B0604020202020204" pitchFamily="34" charset="0"/>
              </a:rPr>
              <a:t>u^n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) = n *log 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  anwenden!</a:t>
            </a:r>
            <a:endParaRPr lang="de-AT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de-AT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0,477x  + 0,602x + 0,602 = 0,699x + 1,398 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→ Logarithmen ausrechnen</a:t>
            </a:r>
          </a:p>
          <a:p>
            <a:pPr marL="45720" indent="0">
              <a:buNone/>
            </a:pPr>
            <a:endParaRPr lang="de-AT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1,079x + 0,602= 0,699x +1,398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→  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- 0,602 auf beiden Seiten rechnen</a:t>
            </a:r>
            <a:endParaRPr lang="de-AT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de-AT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1,079x=0,699x+0,796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→  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die x auf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eine Seite bringen</a:t>
            </a:r>
          </a:p>
          <a:p>
            <a:pPr marL="45720" indent="0">
              <a:buNone/>
            </a:pPr>
            <a:endParaRPr lang="de-AT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0,380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x=0,796 |: 0,380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→ Das x </a:t>
            </a:r>
            <a:r>
              <a:rPr lang="de-A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muss alleine stehen, </a:t>
            </a: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dazu muss dividiert werden</a:t>
            </a:r>
          </a:p>
          <a:p>
            <a:pPr marL="45720" indent="0">
              <a:buNone/>
            </a:pPr>
            <a:r>
              <a:rPr lang="de-AT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2,09</a:t>
            </a:r>
            <a:endParaRPr lang="de-A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AT" dirty="0" smtClean="0"/>
          </a:p>
          <a:p>
            <a:pPr marL="45720" indent="0">
              <a:buNone/>
            </a:pPr>
            <a:r>
              <a:rPr lang="de-AT" dirty="0">
                <a:hlinkClick r:id="rId2"/>
              </a:rPr>
              <a:t/>
            </a:r>
            <a:br>
              <a:rPr lang="de-AT" dirty="0">
                <a:hlinkClick r:id="rId2"/>
              </a:rPr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77072"/>
            <a:ext cx="2400267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>
            <a:off x="971600" y="1196752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625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60848"/>
            <a:ext cx="3889971" cy="29174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lkenförmige Legende 4"/>
          <p:cNvSpPr/>
          <p:nvPr/>
        </p:nvSpPr>
        <p:spPr>
          <a:xfrm rot="1066763">
            <a:off x="4291649" y="327509"/>
            <a:ext cx="4322182" cy="267171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weiter üben!</a:t>
            </a:r>
            <a:endParaRPr lang="de-A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8691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342</Words>
  <Application>Microsoft Office PowerPoint</Application>
  <PresentationFormat>Bildschirmpräsentation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Slipstream</vt:lpstr>
      <vt:lpstr>Exponentialgleichungen</vt:lpstr>
      <vt:lpstr>Inhalt</vt:lpstr>
      <vt:lpstr>Logarithmen</vt:lpstr>
      <vt:lpstr>Rechenregeln</vt:lpstr>
      <vt:lpstr>Beispiel</vt:lpstr>
      <vt:lpstr>Beispiel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Exponentialgleichungen</dc:title>
  <dc:creator>Nedim Becirovic</dc:creator>
  <cp:lastModifiedBy>Gabi</cp:lastModifiedBy>
  <cp:revision>14</cp:revision>
  <dcterms:created xsi:type="dcterms:W3CDTF">2013-11-12T13:59:33Z</dcterms:created>
  <dcterms:modified xsi:type="dcterms:W3CDTF">2013-11-17T17:46:28Z</dcterms:modified>
</cp:coreProperties>
</file>